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5" r:id="rId4"/>
  </p:sldMasterIdLst>
  <p:notesMasterIdLst>
    <p:notesMasterId r:id="rId6"/>
  </p:notesMasterIdLst>
  <p:handoutMasterIdLst>
    <p:handoutMasterId r:id="rId34"/>
  </p:handoutMasterIdLst>
  <p:sldIdLst>
    <p:sldId id="1170" r:id="rId5"/>
    <p:sldId id="1172" r:id="rId7"/>
    <p:sldId id="1327" r:id="rId8"/>
    <p:sldId id="1131" r:id="rId9"/>
    <p:sldId id="1324" r:id="rId10"/>
    <p:sldId id="1174" r:id="rId11"/>
    <p:sldId id="1195" r:id="rId12"/>
    <p:sldId id="1217" r:id="rId13"/>
    <p:sldId id="1323" r:id="rId14"/>
    <p:sldId id="1302" r:id="rId15"/>
    <p:sldId id="1322" r:id="rId16"/>
    <p:sldId id="1194" r:id="rId17"/>
    <p:sldId id="1326" r:id="rId18"/>
    <p:sldId id="1267" r:id="rId19"/>
    <p:sldId id="1268" r:id="rId20"/>
    <p:sldId id="1252" r:id="rId21"/>
    <p:sldId id="1253" r:id="rId22"/>
    <p:sldId id="1284" r:id="rId23"/>
    <p:sldId id="1254" r:id="rId24"/>
    <p:sldId id="1255" r:id="rId25"/>
    <p:sldId id="1256" r:id="rId26"/>
    <p:sldId id="1257" r:id="rId27"/>
    <p:sldId id="1240" r:id="rId28"/>
    <p:sldId id="1251" r:id="rId29"/>
    <p:sldId id="1285" r:id="rId30"/>
    <p:sldId id="1249" r:id="rId31"/>
    <p:sldId id="1282" r:id="rId32"/>
    <p:sldId id="1247" r:id="rId33"/>
  </p:sldIdLst>
  <p:sldSz cx="6858000" cy="9903460" type="A4"/>
  <p:notesSz cx="6798945" cy="9929495"/>
  <p:defaultTextStyle>
    <a:defPPr>
      <a:defRPr lang="zh-CN"/>
    </a:defPPr>
    <a:lvl1pPr algn="l" rtl="0" fontAlgn="base">
      <a:spcBef>
        <a:spcPct val="5000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铭松"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5050"/>
    <a:srgbClr val="748AF7"/>
    <a:srgbClr val="FF0066"/>
    <a:srgbClr val="0066FF"/>
    <a:srgbClr val="A0BBD8"/>
    <a:srgbClr val="9DD7C9"/>
    <a:srgbClr val="FF99FF"/>
    <a:srgbClr val="BF4C4E"/>
    <a:srgbClr val="68A347"/>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01" autoAdjust="0"/>
    <p:restoredTop sz="92399" autoAdjust="0"/>
  </p:normalViewPr>
  <p:slideViewPr>
    <p:cSldViewPr snapToGrid="0">
      <p:cViewPr varScale="1">
        <p:scale>
          <a:sx n="109" d="100"/>
          <a:sy n="109" d="100"/>
        </p:scale>
        <p:origin x="-378" y="-90"/>
      </p:cViewPr>
      <p:guideLst>
        <p:guide orient="horz" pos="3346"/>
        <p:guide pos="21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1" d="100"/>
          <a:sy n="91" d="100"/>
        </p:scale>
        <p:origin x="-1482" y="-102"/>
      </p:cViewPr>
      <p:guideLst>
        <p:guide orient="horz" pos="3355"/>
        <p:guide pos="214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37.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3810" name="Rectangle 2"/>
          <p:cNvSpPr>
            <a:spLocks noGrp="1" noChangeArrowheads="1"/>
          </p:cNvSpPr>
          <p:nvPr>
            <p:ph type="hdr" sz="quarter"/>
          </p:nvPr>
        </p:nvSpPr>
        <p:spPr bwMode="auto">
          <a:xfrm>
            <a:off x="0" y="0"/>
            <a:ext cx="2947426" cy="496615"/>
          </a:xfrm>
          <a:prstGeom prst="rect">
            <a:avLst/>
          </a:prstGeom>
          <a:noFill/>
          <a:ln w="9525">
            <a:noFill/>
            <a:miter lim="800000"/>
          </a:ln>
          <a:effectLst/>
        </p:spPr>
        <p:txBody>
          <a:bodyPr vert="horz" wrap="square" lIns="91440" tIns="45720" rIns="91440" bIns="45720" numCol="1" anchor="t" anchorCtr="0" compatLnSpc="1"/>
          <a:lstStyle>
            <a:lvl1pPr>
              <a:spcBef>
                <a:spcPct val="0"/>
              </a:spcBef>
              <a:defRPr sz="900" b="0">
                <a:latin typeface="Arial" panose="020B0604020202020204" pitchFamily="34" charset="0"/>
              </a:defRPr>
            </a:lvl1pPr>
          </a:lstStyle>
          <a:p>
            <a:pPr>
              <a:defRPr/>
            </a:pPr>
            <a:endParaRPr lang="zh-CN" altLang="en-US"/>
          </a:p>
        </p:txBody>
      </p:sp>
      <p:sp>
        <p:nvSpPr>
          <p:cNvPr id="1143811" name="Rectangle 3"/>
          <p:cNvSpPr>
            <a:spLocks noGrp="1" noChangeArrowheads="1"/>
          </p:cNvSpPr>
          <p:nvPr>
            <p:ph type="dt" sz="quarter" idx="1"/>
          </p:nvPr>
        </p:nvSpPr>
        <p:spPr bwMode="auto">
          <a:xfrm>
            <a:off x="3850651" y="0"/>
            <a:ext cx="2947425" cy="496615"/>
          </a:xfrm>
          <a:prstGeom prst="rect">
            <a:avLst/>
          </a:prstGeom>
          <a:noFill/>
          <a:ln w="9525">
            <a:noFill/>
            <a:miter lim="800000"/>
          </a:ln>
          <a:effectLst/>
        </p:spPr>
        <p:txBody>
          <a:bodyPr vert="horz" wrap="square" lIns="91440" tIns="45720" rIns="91440" bIns="45720" numCol="1" anchor="t" anchorCtr="0" compatLnSpc="1"/>
          <a:lstStyle>
            <a:lvl1pPr algn="r">
              <a:spcBef>
                <a:spcPct val="0"/>
              </a:spcBef>
              <a:defRPr sz="900" b="0">
                <a:latin typeface="Arial" panose="020B0604020202020204" pitchFamily="34" charset="0"/>
              </a:defRPr>
            </a:lvl1pPr>
          </a:lstStyle>
          <a:p>
            <a:pPr>
              <a:defRPr/>
            </a:pPr>
            <a:fld id="{93E7706C-1B11-491C-A4CD-60185F7B7F5D}" type="datetimeFigureOut">
              <a:rPr lang="en-US" altLang="zh-CN"/>
            </a:fld>
            <a:endParaRPr lang="en-US" altLang="zh-CN" dirty="0"/>
          </a:p>
        </p:txBody>
      </p:sp>
      <p:sp>
        <p:nvSpPr>
          <p:cNvPr id="1143812" name="Rectangle 4"/>
          <p:cNvSpPr>
            <a:spLocks noGrp="1" noChangeArrowheads="1"/>
          </p:cNvSpPr>
          <p:nvPr>
            <p:ph type="ftr" sz="quarter" idx="2"/>
          </p:nvPr>
        </p:nvSpPr>
        <p:spPr bwMode="auto">
          <a:xfrm>
            <a:off x="0" y="9431014"/>
            <a:ext cx="2947426" cy="496613"/>
          </a:xfrm>
          <a:prstGeom prst="rect">
            <a:avLst/>
          </a:prstGeom>
          <a:noFill/>
          <a:ln w="9525">
            <a:noFill/>
            <a:miter lim="800000"/>
          </a:ln>
          <a:effectLst/>
        </p:spPr>
        <p:txBody>
          <a:bodyPr vert="horz" wrap="square" lIns="91440" tIns="45720" rIns="91440" bIns="45720" numCol="1" anchor="b" anchorCtr="0" compatLnSpc="1"/>
          <a:lstStyle>
            <a:lvl1pPr>
              <a:spcBef>
                <a:spcPct val="0"/>
              </a:spcBef>
              <a:defRPr sz="900" b="0">
                <a:latin typeface="Arial" panose="020B0604020202020204" pitchFamily="34" charset="0"/>
              </a:defRPr>
            </a:lvl1pPr>
          </a:lstStyle>
          <a:p>
            <a:pPr>
              <a:defRPr/>
            </a:pPr>
            <a:endParaRPr lang="en-US" altLang="zh-CN"/>
          </a:p>
        </p:txBody>
      </p:sp>
      <p:sp>
        <p:nvSpPr>
          <p:cNvPr id="1143813" name="Rectangle 5"/>
          <p:cNvSpPr>
            <a:spLocks noGrp="1" noChangeArrowheads="1"/>
          </p:cNvSpPr>
          <p:nvPr>
            <p:ph type="sldNum" sz="quarter" idx="3"/>
          </p:nvPr>
        </p:nvSpPr>
        <p:spPr bwMode="auto">
          <a:xfrm>
            <a:off x="3850651" y="9431014"/>
            <a:ext cx="2947425" cy="496613"/>
          </a:xfrm>
          <a:prstGeom prst="rect">
            <a:avLst/>
          </a:prstGeom>
          <a:noFill/>
          <a:ln w="9525">
            <a:noFill/>
            <a:miter lim="800000"/>
          </a:ln>
          <a:effectLst/>
        </p:spPr>
        <p:txBody>
          <a:bodyPr vert="horz" wrap="square" lIns="91440" tIns="45720" rIns="91440" bIns="45720" numCol="1" anchor="b" anchorCtr="0" compatLnSpc="1"/>
          <a:lstStyle>
            <a:lvl1pPr algn="r">
              <a:spcBef>
                <a:spcPct val="0"/>
              </a:spcBef>
              <a:defRPr sz="900" b="0">
                <a:latin typeface="Arial" panose="020B0604020202020204" pitchFamily="34" charset="0"/>
              </a:defRPr>
            </a:lvl1pPr>
          </a:lstStyle>
          <a:p>
            <a:pPr>
              <a:defRPr/>
            </a:pPr>
            <a:fld id="{930B62A6-22E5-4AC0-8959-3AFFCF77B09F}" type="slidenum">
              <a:rPr lang="en-US" altLang="zh-CN"/>
            </a:fld>
            <a:endParaRPr lang="en-US" altLang="zh-CN"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bwMode="auto">
          <a:xfrm>
            <a:off x="0" y="0"/>
            <a:ext cx="2947426" cy="496615"/>
          </a:xfrm>
          <a:prstGeom prst="rect">
            <a:avLst/>
          </a:prstGeom>
          <a:noFill/>
          <a:ln w="9525">
            <a:noFill/>
            <a:miter lim="800000"/>
          </a:ln>
          <a:effectLst/>
        </p:spPr>
        <p:txBody>
          <a:bodyPr vert="horz" wrap="square" lIns="91440" tIns="45720" rIns="91440" bIns="45720" numCol="1" anchor="t" anchorCtr="0" compatLnSpc="1"/>
          <a:lstStyle>
            <a:lvl1pPr>
              <a:spcBef>
                <a:spcPct val="0"/>
              </a:spcBef>
              <a:defRPr sz="1200" b="0">
                <a:latin typeface="Arial" panose="020B0604020202020204" pitchFamily="34" charset="0"/>
              </a:defRPr>
            </a:lvl1pPr>
          </a:lstStyle>
          <a:p>
            <a:pPr>
              <a:defRPr/>
            </a:pPr>
            <a:endParaRPr lang="zh-CN" altLang="en-US"/>
          </a:p>
        </p:txBody>
      </p:sp>
      <p:sp>
        <p:nvSpPr>
          <p:cNvPr id="107523" name="Rectangle 3"/>
          <p:cNvSpPr>
            <a:spLocks noGrp="1" noChangeArrowheads="1"/>
          </p:cNvSpPr>
          <p:nvPr>
            <p:ph type="dt" idx="1"/>
          </p:nvPr>
        </p:nvSpPr>
        <p:spPr bwMode="auto">
          <a:xfrm>
            <a:off x="3850651" y="0"/>
            <a:ext cx="2947425" cy="496615"/>
          </a:xfrm>
          <a:prstGeom prst="rect">
            <a:avLst/>
          </a:prstGeom>
          <a:noFill/>
          <a:ln w="9525">
            <a:noFill/>
            <a:miter lim="800000"/>
          </a:ln>
          <a:effectLst/>
        </p:spPr>
        <p:txBody>
          <a:bodyPr vert="horz" wrap="square" lIns="91440" tIns="45720" rIns="91440" bIns="45720" numCol="1" anchor="t" anchorCtr="0" compatLnSpc="1"/>
          <a:lstStyle>
            <a:lvl1pPr algn="r">
              <a:spcBef>
                <a:spcPct val="0"/>
              </a:spcBef>
              <a:defRPr sz="1200" b="0">
                <a:latin typeface="Arial" panose="020B0604020202020204" pitchFamily="34" charset="0"/>
              </a:defRPr>
            </a:lvl1pPr>
          </a:lstStyle>
          <a:p>
            <a:pPr>
              <a:defRPr/>
            </a:pPr>
            <a:fld id="{8D94F84B-5EBD-4B3D-89B3-DADE6EE88463}" type="datetimeFigureOut">
              <a:rPr lang="en-US" altLang="zh-CN"/>
            </a:fld>
            <a:endParaRPr lang="en-US" altLang="zh-CN" dirty="0"/>
          </a:p>
        </p:txBody>
      </p:sp>
      <p:sp>
        <p:nvSpPr>
          <p:cNvPr id="37892" name="Rectangle 4"/>
          <p:cNvSpPr>
            <a:spLocks noGrp="1" noRot="1" noChangeAspect="1" noChangeArrowheads="1" noTextEdit="1"/>
          </p:cNvSpPr>
          <p:nvPr>
            <p:ph type="sldImg" idx="2"/>
          </p:nvPr>
        </p:nvSpPr>
        <p:spPr bwMode="auto">
          <a:xfrm>
            <a:off x="2110384" y="744226"/>
            <a:ext cx="2578394" cy="3723445"/>
          </a:xfrm>
          <a:prstGeom prst="rect">
            <a:avLst/>
          </a:prstGeom>
          <a:noFill/>
          <a:ln w="9525">
            <a:solidFill>
              <a:srgbClr val="000000"/>
            </a:solidFill>
            <a:miter lim="800000"/>
          </a:ln>
        </p:spPr>
      </p:sp>
      <p:sp>
        <p:nvSpPr>
          <p:cNvPr id="107525" name="Rectangle 5"/>
          <p:cNvSpPr>
            <a:spLocks noGrp="1" noChangeArrowheads="1"/>
          </p:cNvSpPr>
          <p:nvPr>
            <p:ph type="body" sz="quarter" idx="3"/>
          </p:nvPr>
        </p:nvSpPr>
        <p:spPr bwMode="auto">
          <a:xfrm>
            <a:off x="679591" y="4716672"/>
            <a:ext cx="5439982" cy="4467199"/>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07526" name="Rectangle 6"/>
          <p:cNvSpPr>
            <a:spLocks noGrp="1" noChangeArrowheads="1"/>
          </p:cNvSpPr>
          <p:nvPr>
            <p:ph type="ftr" sz="quarter" idx="4"/>
          </p:nvPr>
        </p:nvSpPr>
        <p:spPr bwMode="auto">
          <a:xfrm>
            <a:off x="0" y="9431014"/>
            <a:ext cx="2947426" cy="496613"/>
          </a:xfrm>
          <a:prstGeom prst="rect">
            <a:avLst/>
          </a:prstGeom>
          <a:noFill/>
          <a:ln w="9525">
            <a:noFill/>
            <a:miter lim="800000"/>
          </a:ln>
          <a:effectLst/>
        </p:spPr>
        <p:txBody>
          <a:bodyPr vert="horz" wrap="square" lIns="91440" tIns="45720" rIns="91440" bIns="45720" numCol="1" anchor="b" anchorCtr="0" compatLnSpc="1"/>
          <a:lstStyle>
            <a:lvl1pPr>
              <a:spcBef>
                <a:spcPct val="0"/>
              </a:spcBef>
              <a:defRPr sz="1200" b="0">
                <a:latin typeface="Arial" panose="020B0604020202020204" pitchFamily="34" charset="0"/>
              </a:defRPr>
            </a:lvl1pPr>
          </a:lstStyle>
          <a:p>
            <a:pPr>
              <a:defRPr/>
            </a:pPr>
            <a:endParaRPr lang="en-US" altLang="zh-CN"/>
          </a:p>
        </p:txBody>
      </p:sp>
      <p:sp>
        <p:nvSpPr>
          <p:cNvPr id="107527" name="Rectangle 7"/>
          <p:cNvSpPr>
            <a:spLocks noGrp="1" noChangeArrowheads="1"/>
          </p:cNvSpPr>
          <p:nvPr>
            <p:ph type="sldNum" sz="quarter" idx="5"/>
          </p:nvPr>
        </p:nvSpPr>
        <p:spPr bwMode="auto">
          <a:xfrm>
            <a:off x="3850651" y="9431014"/>
            <a:ext cx="2947425" cy="496613"/>
          </a:xfrm>
          <a:prstGeom prst="rect">
            <a:avLst/>
          </a:prstGeom>
          <a:noFill/>
          <a:ln w="9525">
            <a:noFill/>
            <a:miter lim="800000"/>
          </a:ln>
          <a:effectLst/>
        </p:spPr>
        <p:txBody>
          <a:bodyPr vert="horz" wrap="square" lIns="91440" tIns="45720" rIns="91440" bIns="45720" numCol="1" anchor="b" anchorCtr="0" compatLnSpc="1"/>
          <a:lstStyle>
            <a:lvl1pPr algn="r">
              <a:spcBef>
                <a:spcPct val="0"/>
              </a:spcBef>
              <a:defRPr sz="1200" b="0">
                <a:latin typeface="Arial" panose="020B0604020202020204" pitchFamily="34" charset="0"/>
              </a:defRPr>
            </a:lvl1pPr>
          </a:lstStyle>
          <a:p>
            <a:pPr>
              <a:defRPr/>
            </a:pPr>
            <a:fld id="{FEAB6402-613F-4C83-AD53-A5225BDC4F3D}" type="slidenum">
              <a:rPr lang="en-US" altLang="zh-CN"/>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E30AB-8515-4AEA-B788-15F4FB34578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E30AB-8515-4AEA-B788-15F4FB34578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E30AB-8515-4AEA-B788-15F4FB34578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9" descr="C:\Users\Administrator\Desktop\图片1_副本.jpg"/>
          <p:cNvPicPr>
            <a:picLocks noChangeAspect="1" noChangeArrowheads="1"/>
          </p:cNvPicPr>
          <p:nvPr userDrawn="1"/>
        </p:nvPicPr>
        <p:blipFill>
          <a:blip r:embed="rId2" cstate="print"/>
          <a:srcRect/>
          <a:stretch>
            <a:fillRect/>
          </a:stretch>
        </p:blipFill>
        <p:spPr bwMode="auto">
          <a:xfrm>
            <a:off x="0" y="722170"/>
            <a:ext cx="6858097" cy="9181852"/>
          </a:xfrm>
          <a:prstGeom prst="rect">
            <a:avLst/>
          </a:prstGeom>
          <a:noFill/>
          <a:ln w="9525">
            <a:noFill/>
            <a:miter lim="800000"/>
            <a:headEnd/>
            <a:tailEnd/>
          </a:ln>
        </p:spPr>
      </p:pic>
      <p:sp>
        <p:nvSpPr>
          <p:cNvPr id="2" name="标题 1"/>
          <p:cNvSpPr>
            <a:spLocks noGrp="1"/>
          </p:cNvSpPr>
          <p:nvPr>
            <p:ph type="ctrTitle"/>
          </p:nvPr>
        </p:nvSpPr>
        <p:spPr>
          <a:xfrm>
            <a:off x="514357" y="3076666"/>
            <a:ext cx="5829382" cy="2122946"/>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028715" y="5612278"/>
            <a:ext cx="4800668" cy="253102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457EEA1B-8D5D-4A37-8A03-C76B7C6774D2}" type="datetime1">
              <a:rPr lang="en-US"/>
            </a:fld>
            <a:endParaRPr lang="en-US" altLang="zh-CN" dirty="0"/>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DEF5AB9-BDF7-4C36-8FBB-529571011BF7}" type="slidenum">
              <a:rPr lang="en-US" altLang="zh-CN"/>
            </a:fld>
            <a:endParaRPr lang="en-US" altLang="zh-CN" dirty="0"/>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516F8A14-414D-42E1-BA49-79FBC24B18C1}" type="datetime1">
              <a:rPr lang="en-US"/>
            </a:fld>
            <a:endParaRPr lang="en-US" altLang="zh-CN" dirty="0"/>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AF3225B-64B1-4DB9-BA29-72239463A7D1}" type="slidenum">
              <a:rPr lang="en-US" altLang="zh-CN"/>
            </a:fld>
            <a:endParaRPr lang="en-US" altLang="zh-CN" dirty="0"/>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338699" y="424133"/>
            <a:ext cx="2176493" cy="842300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193162" y="424133"/>
            <a:ext cx="6417560" cy="8423002"/>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fld id="{4F0EFD3D-4287-42B8-BA3F-E2F78D65F95F}" type="datetime1">
              <a:rPr lang="en-US"/>
            </a:fld>
            <a:endParaRPr lang="en-US" altLang="zh-CN" dirty="0"/>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F608012-B506-48EF-9B95-D4EED255B7CB}" type="slidenum">
              <a:rPr lang="en-US" altLang="zh-CN"/>
            </a:fld>
            <a:endParaRPr lang="en-US" altLang="zh-CN" dirty="0"/>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7" y="3076666"/>
            <a:ext cx="5829382" cy="2122946"/>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028715" y="5612278"/>
            <a:ext cx="4800668" cy="253102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E7A7783-DABA-4147-AB3E-B8A671588038}"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2905" y="396621"/>
            <a:ext cx="6172287" cy="165067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63705F8-E338-4E28-A95B-0020727965E4}"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42" y="6364252"/>
            <a:ext cx="5829382" cy="1967048"/>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41742" y="4197747"/>
            <a:ext cx="5829382" cy="216650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AE8A46F-9F83-4607-8E62-696DEC3A6F7A}"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2905" y="396621"/>
            <a:ext cx="6172287" cy="165067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5" y="2310940"/>
            <a:ext cx="3028993" cy="65361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486199" y="2310940"/>
            <a:ext cx="3028993" cy="65361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7B2A8E4-5006-4917-B4E2-DB1F4915431F}"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5" y="396621"/>
            <a:ext cx="6172287" cy="165067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42905" y="2216943"/>
            <a:ext cx="3030184" cy="9239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342905" y="3140858"/>
            <a:ext cx="3030184" cy="57062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3483819" y="2216943"/>
            <a:ext cx="3031374" cy="9239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3483819" y="3140858"/>
            <a:ext cx="3031374" cy="57062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BBA8351D-218D-4A66-80F8-60008AF469CC}"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5" y="396621"/>
            <a:ext cx="6172287" cy="1650670"/>
          </a:xfrm>
          <a:prstGeom prst="rect">
            <a:avLst/>
          </a:prstGeo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B4F0F9CE-497D-49DD-80BC-5FECF45C7231}"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38F6B34B-1D3D-4581-BA0D-9A6E25E80CBE}"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6" y="394326"/>
            <a:ext cx="2256267" cy="167818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681325" y="394328"/>
            <a:ext cx="3833867" cy="845280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342906" y="2072510"/>
            <a:ext cx="2256267" cy="67746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5FCBEEB1-094C-4C50-B11D-2894CD9CA96B}"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9" descr="C:\Users\Administrator\Desktop\图片1_副本.jpg"/>
          <p:cNvPicPr>
            <a:picLocks noChangeAspect="1" noChangeArrowheads="1"/>
          </p:cNvPicPr>
          <p:nvPr userDrawn="1"/>
        </p:nvPicPr>
        <p:blipFill>
          <a:blip r:embed="rId2" cstate="print"/>
          <a:srcRect/>
          <a:stretch>
            <a:fillRect/>
          </a:stretch>
        </p:blipFill>
        <p:spPr bwMode="auto">
          <a:xfrm>
            <a:off x="0" y="722170"/>
            <a:ext cx="6858097" cy="918185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C20D18B7-6E34-4AEF-A17E-A16B075924F0}" type="datetime1">
              <a:rPr lang="en-US"/>
            </a:fld>
            <a:endParaRPr lang="en-US" altLang="zh-CN" dirty="0"/>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C06A984-9069-4BF9-AA85-DDAC35478D7D}" type="slidenum">
              <a:rPr lang="en-US" altLang="zh-CN"/>
            </a:fld>
            <a:endParaRPr lang="en-US" altLang="zh-CN" dirty="0"/>
          </a:p>
        </p:txBody>
      </p:sp>
    </p:spTree>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35" y="6932814"/>
            <a:ext cx="4114858" cy="818459"/>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344235" y="884942"/>
            <a:ext cx="4114858" cy="59424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344235" y="7751271"/>
            <a:ext cx="4114858" cy="11623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5646DFCB-BC79-4C6B-9AE6-ADB686A83C9D}"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42905" y="396621"/>
            <a:ext cx="6172287" cy="165067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FDA2388-7A0D-4A9B-9F83-D6CC8CD0BE6C}"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120" y="396621"/>
            <a:ext cx="1543072" cy="845051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2905" y="396621"/>
            <a:ext cx="4514914" cy="845051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17CA60B-DD6A-416A-A5ED-8C0E3DEC0141}"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42905" y="396621"/>
            <a:ext cx="6172287" cy="845051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7878B793-7E7E-40EB-9ACC-EDBD59FB3355}" type="slidenum">
              <a:rPr lang="en-US"/>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内容占位符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6858097" cy="990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1070643"/>
            <a:ext cx="6858097" cy="883337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spcBef>
                <a:spcPts val="0"/>
              </a:spcBef>
              <a:spcAft>
                <a:spcPts val="0"/>
              </a:spcAft>
              <a:defRPr/>
            </a:pPr>
            <a:endParaRPr lang="zh-CN" altLang="en-US" sz="1350">
              <a:solidFill>
                <a:prstClr val="white"/>
              </a:solidFill>
            </a:endParaRPr>
          </a:p>
        </p:txBody>
      </p:sp>
      <p:pic>
        <p:nvPicPr>
          <p:cNvPr id="4"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3" y="1079815"/>
            <a:ext cx="6858990" cy="20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3" y="9702272"/>
            <a:ext cx="6858990" cy="20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内容占位符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6858097" cy="990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1070643"/>
            <a:ext cx="6858097" cy="883337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spcBef>
                <a:spcPts val="0"/>
              </a:spcBef>
              <a:spcAft>
                <a:spcPts val="0"/>
              </a:spcAft>
              <a:defRPr/>
            </a:pPr>
            <a:endParaRPr lang="zh-CN" altLang="en-US" sz="1350">
              <a:solidFill>
                <a:prstClr val="white"/>
              </a:solidFill>
            </a:endParaRPr>
          </a:p>
        </p:txBody>
      </p:sp>
      <p:pic>
        <p:nvPicPr>
          <p:cNvPr id="4" name="图片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3" y="1079815"/>
            <a:ext cx="6858990" cy="20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3" y="9702272"/>
            <a:ext cx="6858990" cy="20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57262" y="1620867"/>
            <a:ext cx="5143573" cy="3448066"/>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57262" y="5201905"/>
            <a:ext cx="5143573" cy="239117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6A11B84-1E5C-4FC5-BC05-C7A743CF2F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C20BFF-482E-494F-8DA2-7FFD5CC08E5C}"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A11B84-1E5C-4FC5-BC05-C7A743CF2F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C20BFF-482E-494F-8DA2-7FFD5CC08E5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67923" y="2469129"/>
            <a:ext cx="5915109" cy="411979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67923" y="6627899"/>
            <a:ext cx="5915109" cy="2166503"/>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6A11B84-1E5C-4FC5-BC05-C7A743CF2F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C20BFF-482E-494F-8DA2-7FFD5CC08E5C}"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94" y="2636487"/>
            <a:ext cx="2914691" cy="628401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471912" y="2636487"/>
            <a:ext cx="2914691" cy="628401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6A11B84-1E5C-4FC5-BC05-C7A743CF2F4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C20BFF-482E-494F-8DA2-7FFD5CC08E5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42" y="6364252"/>
            <a:ext cx="5829382" cy="1967048"/>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41742" y="4197747"/>
            <a:ext cx="5829382" cy="216650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fld id="{EFAAEF4E-52AE-4631-9FF1-C1461ACF6624}" type="datetime1">
              <a:rPr lang="en-US"/>
            </a:fld>
            <a:endParaRPr lang="en-US" altLang="zh-CN" dirty="0"/>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F4F6DC7-7EB3-4E7D-94AE-002072C028F9}" type="slidenum">
              <a:rPr lang="en-US" altLang="zh-CN"/>
            </a:fld>
            <a:endParaRPr lang="en-US" altLang="zh-CN" dirty="0"/>
          </a:p>
        </p:txBody>
      </p:sp>
    </p:spTree>
  </p:cSld>
  <p:clrMapOvr>
    <a:masterClrMapping/>
  </p:clrMapOvr>
  <p:transition>
    <p:zo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72387" y="527298"/>
            <a:ext cx="5915109" cy="1914319"/>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2387" y="2427861"/>
            <a:ext cx="2901296" cy="11898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72387" y="3617718"/>
            <a:ext cx="2901296" cy="532111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3471912" y="2427861"/>
            <a:ext cx="2915585" cy="11898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3471912" y="3617718"/>
            <a:ext cx="2915585" cy="532111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6A11B84-1E5C-4FC5-BC05-C7A743CF2F4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FC20BFF-482E-494F-8DA2-7FFD5CC08E5C}"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A11B84-1E5C-4FC5-BC05-C7A743CF2F4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C20BFF-482E-494F-8DA2-7FFD5CC08E5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A11B84-1E5C-4FC5-BC05-C7A743CF2F4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FC20BFF-482E-494F-8DA2-7FFD5CC08E5C}"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2387" y="660268"/>
            <a:ext cx="2211915" cy="2310938"/>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915585" y="1425996"/>
            <a:ext cx="3471912" cy="703827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72387" y="2971206"/>
            <a:ext cx="2211915" cy="55045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6A11B84-1E5C-4FC5-BC05-C7A743CF2F4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C20BFF-482E-494F-8DA2-7FFD5CC08E5C}"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2387" y="660268"/>
            <a:ext cx="2211915" cy="2310938"/>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915585" y="1425996"/>
            <a:ext cx="3471912" cy="703827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472387" y="2971206"/>
            <a:ext cx="2211915" cy="55045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6A11B84-1E5C-4FC5-BC05-C7A743CF2F4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C20BFF-482E-494F-8DA2-7FFD5CC08E5C}"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A11B84-1E5C-4FC5-BC05-C7A743CF2F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C20BFF-482E-494F-8DA2-7FFD5CC08E5C}"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826" y="527298"/>
            <a:ext cx="1478777" cy="839320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94" y="527298"/>
            <a:ext cx="4350605" cy="839320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A11B84-1E5C-4FC5-BC05-C7A743CF2F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C20BFF-482E-494F-8DA2-7FFD5CC08E5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5" y="2310940"/>
            <a:ext cx="3028993" cy="65361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486199" y="2310940"/>
            <a:ext cx="3028993" cy="65361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94BF8E90-CA8C-48A7-B970-A4E87C2A0FE7}" type="datetime1">
              <a:rPr lang="en-US"/>
            </a:fld>
            <a:endParaRPr lang="en-US" altLang="zh-CN" dirty="0"/>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BA434C7-5CEF-4F4D-B053-2F68E6D861D0}" type="slidenum">
              <a:rPr lang="en-US" altLang="zh-CN"/>
            </a:fld>
            <a:endParaRPr lang="en-US" altLang="zh-CN" dirty="0"/>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5" y="396621"/>
            <a:ext cx="6172287" cy="165067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42905" y="2216943"/>
            <a:ext cx="3030184" cy="9239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342905" y="3140858"/>
            <a:ext cx="3030184" cy="57062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3483819" y="2216943"/>
            <a:ext cx="3031374" cy="9239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3483819" y="3140858"/>
            <a:ext cx="3031374" cy="57062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7912B907-2B7B-49D3-84E5-C22BCE2CD8BC}" type="datetime1">
              <a:rPr lang="en-US"/>
            </a:fld>
            <a:endParaRPr lang="en-US" altLang="zh-CN" dirty="0"/>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2723F81-FDD4-438B-9ABF-275A18956C7A}" type="slidenum">
              <a:rPr lang="en-US" altLang="zh-CN"/>
            </a:fld>
            <a:endParaRPr lang="en-US" altLang="zh-CN" dirty="0"/>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6BF07322-F356-4FE6-B6E8-0C99141ACD95}" type="datetime1">
              <a:rPr lang="en-US"/>
            </a:fld>
            <a:endParaRPr lang="en-US" altLang="zh-CN" dirty="0"/>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F0C3E19F-09E9-4347-8E33-7F7218690E3F}" type="slidenum">
              <a:rPr lang="en-US" altLang="zh-CN"/>
            </a:fld>
            <a:endParaRPr lang="en-US" altLang="zh-CN" dirty="0"/>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11F090B-FEE5-41AD-80DF-F49B0A0983EE}" type="datetime1">
              <a:rPr lang="en-US"/>
            </a:fld>
            <a:endParaRPr lang="en-US" altLang="zh-CN" dirty="0"/>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F2FEF132-E723-4B4F-8EC1-4737E12D13F7}" type="slidenum">
              <a:rPr lang="en-US" altLang="zh-CN"/>
            </a:fld>
            <a:endParaRPr lang="en-US" altLang="zh-CN" dirty="0"/>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6" y="394326"/>
            <a:ext cx="2256267" cy="1678182"/>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681325" y="394328"/>
            <a:ext cx="3833867" cy="845280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342906" y="2072510"/>
            <a:ext cx="2256267" cy="67746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0253944B-1676-4753-8C7C-F492819B8F8B}" type="datetime1">
              <a:rPr lang="en-US"/>
            </a:fld>
            <a:endParaRPr lang="en-US" altLang="zh-CN" dirty="0"/>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57947F6-8263-4D86-B2A3-9AC48E8BC8F9}" type="slidenum">
              <a:rPr lang="en-US" altLang="zh-CN"/>
            </a:fld>
            <a:endParaRPr lang="en-US" altLang="zh-CN" dirty="0"/>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35" y="6932814"/>
            <a:ext cx="4114858" cy="81845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344235" y="884942"/>
            <a:ext cx="4114858" cy="59424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344235" y="7751271"/>
            <a:ext cx="4114858" cy="11623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fld id="{6412D661-7109-4DB7-B006-7170B25B889E}" type="datetime1">
              <a:rPr lang="en-US"/>
            </a:fld>
            <a:endParaRPr lang="en-US" altLang="zh-CN" dirty="0"/>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3131412-4181-48B9-BDDE-7DB4E8708E24}" type="slidenum">
              <a:rPr lang="en-US" altLang="zh-CN"/>
            </a:fld>
            <a:endParaRPr lang="en-US" altLang="zh-CN" dirty="0"/>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image" Target="../media/image3.png"/><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image" Target="../media/image3.png"/><Relationship Id="rId15" Type="http://schemas.openxmlformats.org/officeDocument/2006/relationships/image" Target="../media/image1.jpeg"/><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2" Type="http://schemas.openxmlformats.org/officeDocument/2006/relationships/theme" Target="../theme/theme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bwMode="auto">
          <a:xfrm>
            <a:off x="200028" y="2182555"/>
            <a:ext cx="6172287" cy="653619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72100" name="Rectangle 4"/>
          <p:cNvSpPr>
            <a:spLocks noGrp="1" noChangeArrowheads="1"/>
          </p:cNvSpPr>
          <p:nvPr>
            <p:ph type="dt" sz="half" idx="2"/>
          </p:nvPr>
        </p:nvSpPr>
        <p:spPr bwMode="auto">
          <a:xfrm>
            <a:off x="342905" y="9019078"/>
            <a:ext cx="1600223" cy="687780"/>
          </a:xfrm>
          <a:prstGeom prst="rect">
            <a:avLst/>
          </a:prstGeom>
          <a:noFill/>
          <a:ln w="9525">
            <a:noFill/>
            <a:miter lim="800000"/>
          </a:ln>
          <a:effectLst/>
        </p:spPr>
        <p:txBody>
          <a:bodyPr vert="horz" wrap="square" lIns="91440" tIns="45720" rIns="91440" bIns="45720" numCol="1" anchor="t" anchorCtr="0" compatLnSpc="1"/>
          <a:lstStyle>
            <a:lvl1pPr>
              <a:spcBef>
                <a:spcPct val="0"/>
              </a:spcBef>
              <a:defRPr sz="1400" b="0">
                <a:latin typeface="Arial" panose="020B0604020202020204" pitchFamily="34" charset="0"/>
              </a:defRPr>
            </a:lvl1pPr>
          </a:lstStyle>
          <a:p>
            <a:pPr>
              <a:defRPr/>
            </a:pPr>
            <a:fld id="{AB60544A-19D9-4279-B0B5-E246AC68E2E5}" type="datetime1">
              <a:rPr lang="en-US"/>
            </a:fld>
            <a:endParaRPr lang="en-US" altLang="zh-CN" dirty="0"/>
          </a:p>
        </p:txBody>
      </p:sp>
      <p:sp>
        <p:nvSpPr>
          <p:cNvPr id="772101" name="Rectangle 5"/>
          <p:cNvSpPr>
            <a:spLocks noGrp="1" noChangeArrowheads="1"/>
          </p:cNvSpPr>
          <p:nvPr>
            <p:ph type="ftr" sz="quarter" idx="3"/>
          </p:nvPr>
        </p:nvSpPr>
        <p:spPr bwMode="auto">
          <a:xfrm>
            <a:off x="2343183" y="9019078"/>
            <a:ext cx="2171731" cy="687780"/>
          </a:xfrm>
          <a:prstGeom prst="rect">
            <a:avLst/>
          </a:prstGeom>
          <a:noFill/>
          <a:ln w="9525">
            <a:noFill/>
            <a:miter lim="800000"/>
          </a:ln>
          <a:effectLst/>
        </p:spPr>
        <p:txBody>
          <a:bodyPr vert="horz" wrap="square" lIns="91440" tIns="45720" rIns="91440" bIns="45720" numCol="1" anchor="t" anchorCtr="0" compatLnSpc="1"/>
          <a:lstStyle>
            <a:lvl1pPr algn="ctr">
              <a:spcBef>
                <a:spcPct val="0"/>
              </a:spcBef>
              <a:defRPr sz="1400" b="0">
                <a:latin typeface="Arial" panose="020B0604020202020204" pitchFamily="34" charset="0"/>
              </a:defRPr>
            </a:lvl1pPr>
          </a:lstStyle>
          <a:p>
            <a:pPr>
              <a:defRPr/>
            </a:pPr>
            <a:endParaRPr lang="en-US" altLang="zh-CN"/>
          </a:p>
        </p:txBody>
      </p:sp>
      <p:sp>
        <p:nvSpPr>
          <p:cNvPr id="772102" name="Rectangle 6"/>
          <p:cNvSpPr>
            <a:spLocks noGrp="1" noChangeArrowheads="1"/>
          </p:cNvSpPr>
          <p:nvPr>
            <p:ph type="sldNum" sz="quarter" idx="4"/>
          </p:nvPr>
        </p:nvSpPr>
        <p:spPr bwMode="auto">
          <a:xfrm>
            <a:off x="4914970" y="9019078"/>
            <a:ext cx="1600223" cy="687780"/>
          </a:xfrm>
          <a:prstGeom prst="rect">
            <a:avLst/>
          </a:prstGeom>
          <a:noFill/>
          <a:ln w="9525">
            <a:noFill/>
            <a:miter lim="800000"/>
          </a:ln>
          <a:effectLst/>
        </p:spPr>
        <p:txBody>
          <a:bodyPr vert="horz" wrap="square" lIns="91440" tIns="45720" rIns="91440" bIns="45720" numCol="1" anchor="t" anchorCtr="0" compatLnSpc="1"/>
          <a:lstStyle>
            <a:lvl1pPr algn="r">
              <a:spcBef>
                <a:spcPct val="0"/>
              </a:spcBef>
              <a:defRPr sz="1400" b="0">
                <a:latin typeface="Arial" panose="020B0604020202020204" pitchFamily="34" charset="0"/>
              </a:defRPr>
            </a:lvl1pPr>
          </a:lstStyle>
          <a:p>
            <a:pPr>
              <a:defRPr/>
            </a:pPr>
            <a:fld id="{E9630F84-F6E5-479E-8892-9139FB5C01B3}" type="slidenum">
              <a:rPr lang="en-US" altLang="zh-CN"/>
            </a:fld>
            <a:endParaRPr lang="en-US" altLang="zh-CN" dirty="0"/>
          </a:p>
        </p:txBody>
      </p:sp>
      <p:pic>
        <p:nvPicPr>
          <p:cNvPr id="2054" name="Picture 7" descr="cz"/>
          <p:cNvPicPr>
            <a:picLocks noChangeAspect="1" noChangeArrowheads="1"/>
          </p:cNvPicPr>
          <p:nvPr/>
        </p:nvPicPr>
        <p:blipFill>
          <a:blip r:embed="rId13" cstate="print"/>
          <a:srcRect/>
          <a:stretch>
            <a:fillRect/>
          </a:stretch>
        </p:blipFill>
        <p:spPr bwMode="auto">
          <a:xfrm>
            <a:off x="0" y="2"/>
            <a:ext cx="6858097" cy="1233417"/>
          </a:xfrm>
          <a:prstGeom prst="rect">
            <a:avLst/>
          </a:prstGeom>
          <a:noFill/>
          <a:ln w="9525">
            <a:noFill/>
            <a:miter lim="800000"/>
            <a:headEnd/>
            <a:tailEnd/>
          </a:ln>
        </p:spPr>
      </p:pic>
      <p:sp>
        <p:nvSpPr>
          <p:cNvPr id="2055" name="Rectangle 2"/>
          <p:cNvSpPr>
            <a:spLocks noGrp="1" noChangeArrowheads="1"/>
          </p:cNvSpPr>
          <p:nvPr>
            <p:ph type="title"/>
          </p:nvPr>
        </p:nvSpPr>
        <p:spPr bwMode="auto">
          <a:xfrm>
            <a:off x="0" y="314087"/>
            <a:ext cx="6172287" cy="165067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pic>
        <p:nvPicPr>
          <p:cNvPr id="2056" name="Picture 9" descr="C:\Users\Administrator\Desktop\图片1_副本.jpg"/>
          <p:cNvPicPr>
            <a:picLocks noChangeAspect="1" noChangeArrowheads="1"/>
          </p:cNvPicPr>
          <p:nvPr userDrawn="1"/>
        </p:nvPicPr>
        <p:blipFill>
          <a:blip r:embed="rId14" cstate="print"/>
          <a:srcRect/>
          <a:stretch>
            <a:fillRect/>
          </a:stretch>
        </p:blipFill>
        <p:spPr bwMode="auto">
          <a:xfrm>
            <a:off x="0" y="722170"/>
            <a:ext cx="6858097" cy="918185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zoom/>
  </p:transition>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342905" y="2310940"/>
            <a:ext cx="6172287" cy="653619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342905" y="9019078"/>
            <a:ext cx="1600223" cy="687780"/>
          </a:xfrm>
          <a:prstGeom prst="rect">
            <a:avLst/>
          </a:prstGeom>
          <a:noFill/>
          <a:ln w="9525">
            <a:noFill/>
            <a:miter lim="800000"/>
          </a:ln>
        </p:spPr>
        <p:txBody>
          <a:bodyPr vert="horz" wrap="square" lIns="91440" tIns="45720" rIns="91440" bIns="45720" numCol="1" anchor="t" anchorCtr="0" compatLnSpc="1"/>
          <a:lstStyle>
            <a:lvl1pPr>
              <a:spcBef>
                <a:spcPct val="0"/>
              </a:spcBef>
              <a:buFont typeface="Arial" panose="020B0604020202020204" pitchFamily="34" charset="0"/>
              <a:buNone/>
              <a:defRPr sz="1400" b="0">
                <a:latin typeface="Arial" panose="020B0604020202020204"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2343183" y="9019078"/>
            <a:ext cx="2171731" cy="687780"/>
          </a:xfrm>
          <a:prstGeom prst="rect">
            <a:avLst/>
          </a:prstGeom>
          <a:noFill/>
          <a:ln w="9525">
            <a:noFill/>
            <a:miter lim="800000"/>
          </a:ln>
        </p:spPr>
        <p:txBody>
          <a:bodyPr vert="horz" wrap="square" lIns="91440" tIns="45720" rIns="91440" bIns="45720" numCol="1" anchor="t" anchorCtr="0" compatLnSpc="1"/>
          <a:lstStyle>
            <a:lvl1pPr algn="ctr">
              <a:spcBef>
                <a:spcPct val="0"/>
              </a:spcBef>
              <a:buFont typeface="Arial" panose="020B0604020202020204" pitchFamily="34" charset="0"/>
              <a:buNone/>
              <a:defRPr sz="1400" b="0">
                <a:latin typeface="Arial" panose="020B0604020202020204"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4914970" y="9019078"/>
            <a:ext cx="1600223" cy="687780"/>
          </a:xfrm>
          <a:prstGeom prst="rect">
            <a:avLst/>
          </a:prstGeom>
          <a:noFill/>
          <a:ln w="9525">
            <a:noFill/>
            <a:miter lim="800000"/>
          </a:ln>
        </p:spPr>
        <p:txBody>
          <a:bodyPr vert="horz" wrap="square" lIns="91440" tIns="45720" rIns="91440" bIns="45720" numCol="1" anchor="t" anchorCtr="0" compatLnSpc="1"/>
          <a:lstStyle>
            <a:lvl1pPr algn="r">
              <a:spcBef>
                <a:spcPct val="0"/>
              </a:spcBef>
              <a:buFont typeface="Arial" panose="020B0604020202020204" pitchFamily="34" charset="0"/>
              <a:buNone/>
              <a:defRPr sz="1400" b="0">
                <a:latin typeface="Arial" panose="020B0604020202020204" pitchFamily="34" charset="0"/>
              </a:defRPr>
            </a:lvl1pPr>
          </a:lstStyle>
          <a:p>
            <a:pPr>
              <a:defRPr/>
            </a:pPr>
            <a:fld id="{2A09B813-6572-4E61-8A45-371A0435D4C2}" type="slidenum">
              <a:rPr lang="en-US"/>
            </a:fld>
            <a:endParaRPr lang="en-US" dirty="0"/>
          </a:p>
        </p:txBody>
      </p:sp>
      <p:pic>
        <p:nvPicPr>
          <p:cNvPr id="3078" name="Picture 7" descr="C:\Users\Administrator\Desktop\图片1_副本.jpg"/>
          <p:cNvPicPr>
            <a:picLocks noChangeAspect="1" noChangeArrowheads="1"/>
          </p:cNvPicPr>
          <p:nvPr userDrawn="1"/>
        </p:nvPicPr>
        <p:blipFill>
          <a:blip r:embed="rId15" cstate="print"/>
          <a:srcRect/>
          <a:stretch>
            <a:fillRect/>
          </a:stretch>
        </p:blipFill>
        <p:spPr bwMode="auto">
          <a:xfrm>
            <a:off x="0" y="311793"/>
            <a:ext cx="6858097" cy="9592227"/>
          </a:xfrm>
          <a:prstGeom prst="rect">
            <a:avLst/>
          </a:prstGeom>
          <a:noFill/>
          <a:ln w="9525">
            <a:noFill/>
            <a:miter lim="800000"/>
            <a:headEnd/>
            <a:tailEnd/>
          </a:ln>
        </p:spPr>
      </p:pic>
      <p:pic>
        <p:nvPicPr>
          <p:cNvPr id="3079" name="Picture 7" descr="cz"/>
          <p:cNvPicPr>
            <a:picLocks noChangeAspect="1" noChangeArrowheads="1"/>
          </p:cNvPicPr>
          <p:nvPr userDrawn="1"/>
        </p:nvPicPr>
        <p:blipFill>
          <a:blip r:embed="rId16" cstate="print"/>
          <a:srcRect/>
          <a:stretch>
            <a:fillRect/>
          </a:stretch>
        </p:blipFill>
        <p:spPr bwMode="auto">
          <a:xfrm>
            <a:off x="0" y="2"/>
            <a:ext cx="6858097" cy="123341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398"/>
                                  </p:stCondLst>
                                  <p:childTnLst>
                                    <p:set>
                                      <p:cBhvr>
                                        <p:cTn id="6" dur="indefinite" fill="hold">
                                          <p:stCondLst>
                                            <p:cond delay="0"/>
                                          </p:stCondLst>
                                        </p:cTn>
                                        <p:tgtEl>
                                          <p:spTgt spid="1027">
                                            <p:txEl>
                                              <p:pRg st="0" end="0"/>
                                            </p:txEl>
                                          </p:spTgt>
                                        </p:tgtEl>
                                        <p:attrNameLst>
                                          <p:attrName>style.visibility</p:attrName>
                                        </p:attrNameLst>
                                      </p:cBhvr>
                                      <p:to>
                                        <p:strVal val="visible"/>
                                      </p:to>
                                    </p:set>
                                    <p:anim calcmode="lin" valueType="num">
                                      <p:cBhvr>
                                        <p:cTn id="7" dur="500" fill="hold"/>
                                        <p:tgtEl>
                                          <p:spTgt spid="10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27">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indefinite" fill="hold">
                                          <p:stCondLst>
                                            <p:cond delay="0"/>
                                          </p:stCondLst>
                                        </p:cTn>
                                        <p:tgtEl>
                                          <p:spTgt spid="1027">
                                            <p:txEl>
                                              <p:pRg st="1" end="1"/>
                                            </p:txEl>
                                          </p:spTgt>
                                        </p:tgtEl>
                                        <p:attrNameLst>
                                          <p:attrName>style.visibility</p:attrName>
                                        </p:attrNameLst>
                                      </p:cBhvr>
                                      <p:to>
                                        <p:strVal val="visible"/>
                                      </p:to>
                                    </p:set>
                                    <p:anim calcmode="lin" valueType="num">
                                      <p:cBhvr>
                                        <p:cTn id="11" dur="500" fill="hold"/>
                                        <p:tgtEl>
                                          <p:spTgt spid="1027">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1027">
                                            <p:txEl>
                                              <p:pRg st="1" end="1"/>
                                            </p:tx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398"/>
                                  </p:stCondLst>
                                  <p:childTnLst>
                                    <p:set>
                                      <p:cBhvr>
                                        <p:cTn id="14" dur="indefinite" fill="hold">
                                          <p:stCondLst>
                                            <p:cond delay="0"/>
                                          </p:stCondLst>
                                        </p:cTn>
                                        <p:tgtEl>
                                          <p:spTgt spid="1027">
                                            <p:txEl>
                                              <p:pRg st="2" end="2"/>
                                            </p:txEl>
                                          </p:spTgt>
                                        </p:tgtEl>
                                        <p:attrNameLst>
                                          <p:attrName>style.visibility</p:attrName>
                                        </p:attrNameLst>
                                      </p:cBhvr>
                                      <p:to>
                                        <p:strVal val="visible"/>
                                      </p:to>
                                    </p:set>
                                    <p:anim calcmode="lin" valueType="num">
                                      <p:cBhvr>
                                        <p:cTn id="15" dur="500" fill="hold"/>
                                        <p:tgtEl>
                                          <p:spTgt spid="1027">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1027">
                                            <p:txEl>
                                              <p:pRg st="2" end="2"/>
                                            </p:tx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398"/>
                                  </p:stCondLst>
                                  <p:childTnLst>
                                    <p:set>
                                      <p:cBhvr>
                                        <p:cTn id="18" dur="indefinite" fill="hold">
                                          <p:stCondLst>
                                            <p:cond delay="0"/>
                                          </p:stCondLst>
                                        </p:cTn>
                                        <p:tgtEl>
                                          <p:spTgt spid="1027">
                                            <p:txEl>
                                              <p:pRg st="3" end="3"/>
                                            </p:txEl>
                                          </p:spTgt>
                                        </p:tgtEl>
                                        <p:attrNameLst>
                                          <p:attrName>style.visibility</p:attrName>
                                        </p:attrNameLst>
                                      </p:cBhvr>
                                      <p:to>
                                        <p:strVal val="visible"/>
                                      </p:to>
                                    </p:set>
                                    <p:anim calcmode="lin" valueType="num">
                                      <p:cBhvr>
                                        <p:cTn id="19" dur="500" fill="hold"/>
                                        <p:tgtEl>
                                          <p:spTgt spid="1027">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1027">
                                            <p:txEl>
                                              <p:pRg st="3" end="3"/>
                                            </p:tx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398"/>
                                  </p:stCondLst>
                                  <p:childTnLst>
                                    <p:set>
                                      <p:cBhvr>
                                        <p:cTn id="22" dur="indefinite" fill="hold">
                                          <p:stCondLst>
                                            <p:cond delay="0"/>
                                          </p:stCondLst>
                                        </p:cTn>
                                        <p:tgtEl>
                                          <p:spTgt spid="1027">
                                            <p:txEl>
                                              <p:pRg st="4" end="4"/>
                                            </p:txEl>
                                          </p:spTgt>
                                        </p:tgtEl>
                                        <p:attrNameLst>
                                          <p:attrName>style.visibility</p:attrName>
                                        </p:attrNameLst>
                                      </p:cBhvr>
                                      <p:to>
                                        <p:strVal val="visible"/>
                                      </p:to>
                                    </p:set>
                                    <p:anim calcmode="lin" valueType="num">
                                      <p:cBhvr>
                                        <p:cTn id="23" dur="500" fill="hold"/>
                                        <p:tgtEl>
                                          <p:spTgt spid="1027">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1027">
                                            <p:txEl>
                                              <p:pRg st="4" end="4"/>
                                            </p:txEl>
                                          </p:spTgt>
                                        </p:tgtEl>
                                        <p:attrNameLst>
                                          <p:attrName>ppt_h</p:attrName>
                                        </p:attrNameLst>
                                      </p:cBhvr>
                                      <p:tavLst>
                                        <p:tav tm="0">
                                          <p:val>
                                            <p:fltVal val="0"/>
                                          </p:val>
                                        </p:tav>
                                        <p:tav tm="100000">
                                          <p:val>
                                            <p:strVal val="#ppt_h"/>
                                          </p:val>
                                        </p:tav>
                                      </p:tavLst>
                                    </p:anim>
                                  </p:childTnLst>
                                </p:cTn>
                              </p:par>
                              <p:par>
                                <p:cTn id="25" presetID="23" presetClass="exit" presetSubtype="32" fill="hold" grpId="1" nodeType="withEffect">
                                  <p:stCondLst>
                                    <p:cond delay="0"/>
                                  </p:stCondLst>
                                  <p:childTnLst>
                                    <p:anim calcmode="lin" valueType="num">
                                      <p:cBhvr>
                                        <p:cTn id="26" dur="500" fill="hold"/>
                                        <p:tgtEl>
                                          <p:spTgt spid="1027">
                                            <p:txEl>
                                              <p:pRg st="0" end="0"/>
                                            </p:txEl>
                                          </p:spTgt>
                                        </p:tgtEl>
                                        <p:attrNameLst>
                                          <p:attrName>ppt_w</p:attrName>
                                        </p:attrNameLst>
                                      </p:cBhvr>
                                      <p:tavLst>
                                        <p:tav tm="0">
                                          <p:val>
                                            <p:strVal val="ppt_w"/>
                                          </p:val>
                                        </p:tav>
                                        <p:tav tm="100000">
                                          <p:val>
                                            <p:fltVal val="0"/>
                                          </p:val>
                                        </p:tav>
                                      </p:tavLst>
                                    </p:anim>
                                    <p:anim calcmode="lin" valueType="num">
                                      <p:cBhvr>
                                        <p:cTn id="27" dur="500" fill="hold"/>
                                        <p:tgtEl>
                                          <p:spTgt spid="1027">
                                            <p:txEl>
                                              <p:pRg st="0" end="0"/>
                                            </p:txEl>
                                          </p:spTgt>
                                        </p:tgtEl>
                                        <p:attrNameLst>
                                          <p:attrName>ppt_h</p:attrName>
                                        </p:attrNameLst>
                                      </p:cBhvr>
                                      <p:tavLst>
                                        <p:tav tm="0">
                                          <p:val>
                                            <p:strVal val="ppt_h"/>
                                          </p:val>
                                        </p:tav>
                                        <p:tav tm="100000">
                                          <p:val>
                                            <p:fltVal val="0"/>
                                          </p:val>
                                        </p:tav>
                                      </p:tavLst>
                                    </p:anim>
                                    <p:set>
                                      <p:cBhvr>
                                        <p:cTn id="28" dur="indefinite" fill="hold">
                                          <p:stCondLst>
                                            <p:cond delay="497"/>
                                          </p:stCondLst>
                                        </p:cTn>
                                        <p:tgtEl>
                                          <p:spTgt spid="1027">
                                            <p:txEl>
                                              <p:pRg st="0" end="0"/>
                                            </p:txEl>
                                          </p:spTgt>
                                        </p:tgtEl>
                                        <p:attrNameLst>
                                          <p:attrName>style.visibility</p:attrName>
                                        </p:attrNameLst>
                                      </p:cBhvr>
                                      <p:to>
                                        <p:strVal val="hidden"/>
                                      </p:to>
                                    </p:set>
                                  </p:childTnLst>
                                </p:cTn>
                              </p:par>
                              <p:par>
                                <p:cTn id="29" presetID="23" presetClass="exit" presetSubtype="32" fill="hold" grpId="1" nodeType="withEffect">
                                  <p:stCondLst>
                                    <p:cond delay="0"/>
                                  </p:stCondLst>
                                  <p:childTnLst>
                                    <p:anim calcmode="lin" valueType="num">
                                      <p:cBhvr>
                                        <p:cTn id="30" dur="500" fill="hold"/>
                                        <p:tgtEl>
                                          <p:spTgt spid="1027">
                                            <p:txEl>
                                              <p:pRg st="1" end="1"/>
                                            </p:txEl>
                                          </p:spTgt>
                                        </p:tgtEl>
                                        <p:attrNameLst>
                                          <p:attrName>ppt_w</p:attrName>
                                        </p:attrNameLst>
                                      </p:cBhvr>
                                      <p:tavLst>
                                        <p:tav tm="0">
                                          <p:val>
                                            <p:strVal val="ppt_w"/>
                                          </p:val>
                                        </p:tav>
                                        <p:tav tm="100000">
                                          <p:val>
                                            <p:fltVal val="0"/>
                                          </p:val>
                                        </p:tav>
                                      </p:tavLst>
                                    </p:anim>
                                    <p:anim calcmode="lin" valueType="num">
                                      <p:cBhvr>
                                        <p:cTn id="31" dur="500" fill="hold"/>
                                        <p:tgtEl>
                                          <p:spTgt spid="1027">
                                            <p:txEl>
                                              <p:pRg st="1" end="1"/>
                                            </p:txEl>
                                          </p:spTgt>
                                        </p:tgtEl>
                                        <p:attrNameLst>
                                          <p:attrName>ppt_h</p:attrName>
                                        </p:attrNameLst>
                                      </p:cBhvr>
                                      <p:tavLst>
                                        <p:tav tm="0">
                                          <p:val>
                                            <p:strVal val="ppt_h"/>
                                          </p:val>
                                        </p:tav>
                                        <p:tav tm="100000">
                                          <p:val>
                                            <p:fltVal val="0"/>
                                          </p:val>
                                        </p:tav>
                                      </p:tavLst>
                                    </p:anim>
                                    <p:set>
                                      <p:cBhvr>
                                        <p:cTn id="32" dur="indefinite" fill="hold">
                                          <p:stCondLst>
                                            <p:cond delay="497"/>
                                          </p:stCondLst>
                                        </p:cTn>
                                        <p:tgtEl>
                                          <p:spTgt spid="1027">
                                            <p:txEl>
                                              <p:pRg st="1" end="1"/>
                                            </p:txEl>
                                          </p:spTgt>
                                        </p:tgtEl>
                                        <p:attrNameLst>
                                          <p:attrName>style.visibility</p:attrName>
                                        </p:attrNameLst>
                                      </p:cBhvr>
                                      <p:to>
                                        <p:strVal val="hidden"/>
                                      </p:to>
                                    </p:set>
                                  </p:childTnLst>
                                </p:cTn>
                              </p:par>
                              <p:par>
                                <p:cTn id="33" presetID="23" presetClass="exit" presetSubtype="32" fill="hold" grpId="1" nodeType="withEffect">
                                  <p:stCondLst>
                                    <p:cond delay="0"/>
                                  </p:stCondLst>
                                  <p:childTnLst>
                                    <p:anim calcmode="lin" valueType="num">
                                      <p:cBhvr>
                                        <p:cTn id="34" dur="500" fill="hold"/>
                                        <p:tgtEl>
                                          <p:spTgt spid="1027">
                                            <p:txEl>
                                              <p:pRg st="2" end="2"/>
                                            </p:txEl>
                                          </p:spTgt>
                                        </p:tgtEl>
                                        <p:attrNameLst>
                                          <p:attrName>ppt_w</p:attrName>
                                        </p:attrNameLst>
                                      </p:cBhvr>
                                      <p:tavLst>
                                        <p:tav tm="0">
                                          <p:val>
                                            <p:strVal val="ppt_w"/>
                                          </p:val>
                                        </p:tav>
                                        <p:tav tm="100000">
                                          <p:val>
                                            <p:fltVal val="0"/>
                                          </p:val>
                                        </p:tav>
                                      </p:tavLst>
                                    </p:anim>
                                    <p:anim calcmode="lin" valueType="num">
                                      <p:cBhvr>
                                        <p:cTn id="35" dur="500" fill="hold"/>
                                        <p:tgtEl>
                                          <p:spTgt spid="1027">
                                            <p:txEl>
                                              <p:pRg st="2" end="2"/>
                                            </p:txEl>
                                          </p:spTgt>
                                        </p:tgtEl>
                                        <p:attrNameLst>
                                          <p:attrName>ppt_h</p:attrName>
                                        </p:attrNameLst>
                                      </p:cBhvr>
                                      <p:tavLst>
                                        <p:tav tm="0">
                                          <p:val>
                                            <p:strVal val="ppt_h"/>
                                          </p:val>
                                        </p:tav>
                                        <p:tav tm="100000">
                                          <p:val>
                                            <p:fltVal val="0"/>
                                          </p:val>
                                        </p:tav>
                                      </p:tavLst>
                                    </p:anim>
                                    <p:set>
                                      <p:cBhvr>
                                        <p:cTn id="36" dur="indefinite" fill="hold">
                                          <p:stCondLst>
                                            <p:cond delay="497"/>
                                          </p:stCondLst>
                                        </p:cTn>
                                        <p:tgtEl>
                                          <p:spTgt spid="1027">
                                            <p:txEl>
                                              <p:pRg st="2" end="2"/>
                                            </p:txEl>
                                          </p:spTgt>
                                        </p:tgtEl>
                                        <p:attrNameLst>
                                          <p:attrName>style.visibility</p:attrName>
                                        </p:attrNameLst>
                                      </p:cBhvr>
                                      <p:to>
                                        <p:strVal val="hidden"/>
                                      </p:to>
                                    </p:set>
                                  </p:childTnLst>
                                </p:cTn>
                              </p:par>
                              <p:par>
                                <p:cTn id="37" presetID="23" presetClass="exit" presetSubtype="32" fill="hold" grpId="1" nodeType="withEffect">
                                  <p:stCondLst>
                                    <p:cond delay="0"/>
                                  </p:stCondLst>
                                  <p:childTnLst>
                                    <p:anim calcmode="lin" valueType="num">
                                      <p:cBhvr>
                                        <p:cTn id="38" dur="500" fill="hold"/>
                                        <p:tgtEl>
                                          <p:spTgt spid="1027">
                                            <p:txEl>
                                              <p:pRg st="3" end="3"/>
                                            </p:txEl>
                                          </p:spTgt>
                                        </p:tgtEl>
                                        <p:attrNameLst>
                                          <p:attrName>ppt_w</p:attrName>
                                        </p:attrNameLst>
                                      </p:cBhvr>
                                      <p:tavLst>
                                        <p:tav tm="0">
                                          <p:val>
                                            <p:strVal val="ppt_w"/>
                                          </p:val>
                                        </p:tav>
                                        <p:tav tm="100000">
                                          <p:val>
                                            <p:fltVal val="0"/>
                                          </p:val>
                                        </p:tav>
                                      </p:tavLst>
                                    </p:anim>
                                    <p:anim calcmode="lin" valueType="num">
                                      <p:cBhvr>
                                        <p:cTn id="39" dur="500" fill="hold"/>
                                        <p:tgtEl>
                                          <p:spTgt spid="1027">
                                            <p:txEl>
                                              <p:pRg st="3" end="3"/>
                                            </p:txEl>
                                          </p:spTgt>
                                        </p:tgtEl>
                                        <p:attrNameLst>
                                          <p:attrName>ppt_h</p:attrName>
                                        </p:attrNameLst>
                                      </p:cBhvr>
                                      <p:tavLst>
                                        <p:tav tm="0">
                                          <p:val>
                                            <p:strVal val="ppt_h"/>
                                          </p:val>
                                        </p:tav>
                                        <p:tav tm="100000">
                                          <p:val>
                                            <p:fltVal val="0"/>
                                          </p:val>
                                        </p:tav>
                                      </p:tavLst>
                                    </p:anim>
                                    <p:set>
                                      <p:cBhvr>
                                        <p:cTn id="40" dur="indefinite" fill="hold">
                                          <p:stCondLst>
                                            <p:cond delay="497"/>
                                          </p:stCondLst>
                                        </p:cTn>
                                        <p:tgtEl>
                                          <p:spTgt spid="1027">
                                            <p:txEl>
                                              <p:pRg st="3" end="3"/>
                                            </p:txEl>
                                          </p:spTgt>
                                        </p:tgtEl>
                                        <p:attrNameLst>
                                          <p:attrName>style.visibility</p:attrName>
                                        </p:attrNameLst>
                                      </p:cBhvr>
                                      <p:to>
                                        <p:strVal val="hidden"/>
                                      </p:to>
                                    </p:set>
                                  </p:childTnLst>
                                </p:cTn>
                              </p:par>
                              <p:par>
                                <p:cTn id="41" presetID="23" presetClass="exit" presetSubtype="32" fill="hold" grpId="1" nodeType="withEffect">
                                  <p:stCondLst>
                                    <p:cond delay="0"/>
                                  </p:stCondLst>
                                  <p:childTnLst>
                                    <p:anim calcmode="lin" valueType="num">
                                      <p:cBhvr>
                                        <p:cTn id="42" dur="500" fill="hold"/>
                                        <p:tgtEl>
                                          <p:spTgt spid="1027">
                                            <p:txEl>
                                              <p:pRg st="4" end="4"/>
                                            </p:txEl>
                                          </p:spTgt>
                                        </p:tgtEl>
                                        <p:attrNameLst>
                                          <p:attrName>ppt_w</p:attrName>
                                        </p:attrNameLst>
                                      </p:cBhvr>
                                      <p:tavLst>
                                        <p:tav tm="0">
                                          <p:val>
                                            <p:strVal val="ppt_w"/>
                                          </p:val>
                                        </p:tav>
                                        <p:tav tm="100000">
                                          <p:val>
                                            <p:fltVal val="0"/>
                                          </p:val>
                                        </p:tav>
                                      </p:tavLst>
                                    </p:anim>
                                    <p:anim calcmode="lin" valueType="num">
                                      <p:cBhvr>
                                        <p:cTn id="43" dur="500" fill="hold"/>
                                        <p:tgtEl>
                                          <p:spTgt spid="1027">
                                            <p:txEl>
                                              <p:pRg st="4" end="4"/>
                                            </p:txEl>
                                          </p:spTgt>
                                        </p:tgtEl>
                                        <p:attrNameLst>
                                          <p:attrName>ppt_h</p:attrName>
                                        </p:attrNameLst>
                                      </p:cBhvr>
                                      <p:tavLst>
                                        <p:tav tm="0">
                                          <p:val>
                                            <p:strVal val="ppt_h"/>
                                          </p:val>
                                        </p:tav>
                                        <p:tav tm="100000">
                                          <p:val>
                                            <p:fltVal val="0"/>
                                          </p:val>
                                        </p:tav>
                                      </p:tavLst>
                                    </p:anim>
                                    <p:set>
                                      <p:cBhvr>
                                        <p:cTn id="44" dur="indefinite" fill="hold">
                                          <p:stCondLst>
                                            <p:cond delay="497"/>
                                          </p:stCondLst>
                                        </p:cTn>
                                        <p:tgtEl>
                                          <p:spTgt spid="1027">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utoUpdateAnimBg="0" build="p">
        <p:tmplLst>
          <p:tmpl lvl="1">
            <p:tnLst>
              <p:par>
                <p:cTn presetID="23" presetClass="entr" presetSubtype="16" fill="hold" nodeType="withEffect">
                  <p:stCondLst>
                    <p:cond delay="398"/>
                  </p:stCondLst>
                  <p:childTnLst>
                    <p:set>
                      <p:cBhvr>
                        <p:cTn dur="indefinite" fill="hold">
                          <p:stCondLst>
                            <p:cond delay="0"/>
                          </p:stCondLst>
                        </p:cTn>
                        <p:tgtEl>
                          <p:spTgt spid="1027"/>
                        </p:tgtEl>
                        <p:attrNameLst>
                          <p:attrName>style.visibility</p:attrName>
                        </p:attrNameLst>
                      </p:cBhvr>
                      <p:to>
                        <p:strVal val="visible"/>
                      </p:to>
                    </p:set>
                    <p:anim calcmode="lin" valueType="num">
                      <p:cBhvr>
                        <p:cTn dur="500" fill="hold"/>
                        <p:tgtEl>
                          <p:spTgt spid="1027"/>
                        </p:tgtEl>
                        <p:attrNameLst>
                          <p:attrName>ppt_w</p:attrName>
                        </p:attrNameLst>
                      </p:cBhvr>
                      <p:tavLst>
                        <p:tav tm="0">
                          <p:val>
                            <p:fltVal val="0"/>
                          </p:val>
                        </p:tav>
                        <p:tav tm="100000">
                          <p:val>
                            <p:strVal val="#ppt_w"/>
                          </p:val>
                        </p:tav>
                      </p:tavLst>
                    </p:anim>
                    <p:anim calcmode="lin" valueType="num">
                      <p:cBhvr>
                        <p:cTn dur="500" fill="hold"/>
                        <p:tgtEl>
                          <p:spTgt spid="1027"/>
                        </p:tgtEl>
                        <p:attrNameLst>
                          <p:attrName>ppt_h</p:attrName>
                        </p:attrNameLst>
                      </p:cBhvr>
                      <p:tavLst>
                        <p:tav tm="0">
                          <p:val>
                            <p:fltVal val="0"/>
                          </p:val>
                        </p:tav>
                        <p:tav tm="100000">
                          <p:val>
                            <p:strVal val="#ppt_h"/>
                          </p:val>
                        </p:tav>
                      </p:tavLst>
                    </p:anim>
                  </p:childTnLst>
                </p:cTn>
              </p:par>
            </p:tnLst>
          </p:tmpl>
          <p:tmpl lvl="2">
            <p:tnLst>
              <p:par>
                <p:cTn presetID="23" presetClass="entr" presetSubtype="16" fill="hold" nodeType="withEffect">
                  <p:stCondLst>
                    <p:cond delay="0"/>
                  </p:stCondLst>
                  <p:childTnLst>
                    <p:set>
                      <p:cBhvr>
                        <p:cTn dur="indefinite" fill="hold">
                          <p:stCondLst>
                            <p:cond delay="0"/>
                          </p:stCondLst>
                        </p:cTn>
                        <p:tgtEl>
                          <p:spTgt spid="1027"/>
                        </p:tgtEl>
                        <p:attrNameLst>
                          <p:attrName>style.visibility</p:attrName>
                        </p:attrNameLst>
                      </p:cBhvr>
                      <p:to>
                        <p:strVal val="visible"/>
                      </p:to>
                    </p:set>
                    <p:anim calcmode="lin" valueType="num">
                      <p:cBhvr>
                        <p:cTn dur="500" fill="hold"/>
                        <p:tgtEl>
                          <p:spTgt spid="1027"/>
                        </p:tgtEl>
                        <p:attrNameLst>
                          <p:attrName>ppt_w</p:attrName>
                        </p:attrNameLst>
                      </p:cBhvr>
                      <p:tavLst>
                        <p:tav tm="0">
                          <p:val>
                            <p:fltVal val="0"/>
                          </p:val>
                        </p:tav>
                        <p:tav tm="100000">
                          <p:val>
                            <p:strVal val="#ppt_w"/>
                          </p:val>
                        </p:tav>
                      </p:tavLst>
                    </p:anim>
                    <p:anim calcmode="lin" valueType="num">
                      <p:cBhvr>
                        <p:cTn dur="500" fill="hold"/>
                        <p:tgtEl>
                          <p:spTgt spid="1027"/>
                        </p:tgtEl>
                        <p:attrNameLst>
                          <p:attrName>ppt_h</p:attrName>
                        </p:attrNameLst>
                      </p:cBhvr>
                      <p:tavLst>
                        <p:tav tm="0">
                          <p:val>
                            <p:fltVal val="0"/>
                          </p:val>
                        </p:tav>
                        <p:tav tm="100000">
                          <p:val>
                            <p:strVal val="#ppt_h"/>
                          </p:val>
                        </p:tav>
                      </p:tavLst>
                    </p:anim>
                  </p:childTnLst>
                </p:cTn>
              </p:par>
            </p:tnLst>
          </p:tmpl>
          <p:tmpl lvl="3">
            <p:tnLst>
              <p:par>
                <p:cTn presetID="23" presetClass="entr" presetSubtype="16" fill="hold" nodeType="withEffect">
                  <p:stCondLst>
                    <p:cond delay="398"/>
                  </p:stCondLst>
                  <p:childTnLst>
                    <p:set>
                      <p:cBhvr>
                        <p:cTn dur="indefinite" fill="hold">
                          <p:stCondLst>
                            <p:cond delay="0"/>
                          </p:stCondLst>
                        </p:cTn>
                        <p:tgtEl>
                          <p:spTgt spid="1027"/>
                        </p:tgtEl>
                        <p:attrNameLst>
                          <p:attrName>style.visibility</p:attrName>
                        </p:attrNameLst>
                      </p:cBhvr>
                      <p:to>
                        <p:strVal val="visible"/>
                      </p:to>
                    </p:set>
                    <p:anim calcmode="lin" valueType="num">
                      <p:cBhvr>
                        <p:cTn dur="500" fill="hold"/>
                        <p:tgtEl>
                          <p:spTgt spid="1027"/>
                        </p:tgtEl>
                        <p:attrNameLst>
                          <p:attrName>ppt_w</p:attrName>
                        </p:attrNameLst>
                      </p:cBhvr>
                      <p:tavLst>
                        <p:tav tm="0">
                          <p:val>
                            <p:fltVal val="0"/>
                          </p:val>
                        </p:tav>
                        <p:tav tm="100000">
                          <p:val>
                            <p:strVal val="#ppt_w"/>
                          </p:val>
                        </p:tav>
                      </p:tavLst>
                    </p:anim>
                    <p:anim calcmode="lin" valueType="num">
                      <p:cBhvr>
                        <p:cTn dur="500" fill="hold"/>
                        <p:tgtEl>
                          <p:spTgt spid="1027"/>
                        </p:tgtEl>
                        <p:attrNameLst>
                          <p:attrName>ppt_h</p:attrName>
                        </p:attrNameLst>
                      </p:cBhvr>
                      <p:tavLst>
                        <p:tav tm="0">
                          <p:val>
                            <p:fltVal val="0"/>
                          </p:val>
                        </p:tav>
                        <p:tav tm="100000">
                          <p:val>
                            <p:strVal val="#ppt_h"/>
                          </p:val>
                        </p:tav>
                      </p:tavLst>
                    </p:anim>
                  </p:childTnLst>
                </p:cTn>
              </p:par>
            </p:tnLst>
          </p:tmpl>
          <p:tmpl lvl="4">
            <p:tnLst>
              <p:par>
                <p:cTn presetID="23" presetClass="entr" presetSubtype="16" fill="hold" nodeType="withEffect">
                  <p:stCondLst>
                    <p:cond delay="398"/>
                  </p:stCondLst>
                  <p:childTnLst>
                    <p:set>
                      <p:cBhvr>
                        <p:cTn dur="indefinite" fill="hold">
                          <p:stCondLst>
                            <p:cond delay="0"/>
                          </p:stCondLst>
                        </p:cTn>
                        <p:tgtEl>
                          <p:spTgt spid="1027"/>
                        </p:tgtEl>
                        <p:attrNameLst>
                          <p:attrName>style.visibility</p:attrName>
                        </p:attrNameLst>
                      </p:cBhvr>
                      <p:to>
                        <p:strVal val="visible"/>
                      </p:to>
                    </p:set>
                    <p:anim calcmode="lin" valueType="num">
                      <p:cBhvr>
                        <p:cTn dur="500" fill="hold"/>
                        <p:tgtEl>
                          <p:spTgt spid="1027"/>
                        </p:tgtEl>
                        <p:attrNameLst>
                          <p:attrName>ppt_w</p:attrName>
                        </p:attrNameLst>
                      </p:cBhvr>
                      <p:tavLst>
                        <p:tav tm="0">
                          <p:val>
                            <p:fltVal val="0"/>
                          </p:val>
                        </p:tav>
                        <p:tav tm="100000">
                          <p:val>
                            <p:strVal val="#ppt_w"/>
                          </p:val>
                        </p:tav>
                      </p:tavLst>
                    </p:anim>
                    <p:anim calcmode="lin" valueType="num">
                      <p:cBhvr>
                        <p:cTn dur="500" fill="hold"/>
                        <p:tgtEl>
                          <p:spTgt spid="1027"/>
                        </p:tgtEl>
                        <p:attrNameLst>
                          <p:attrName>ppt_h</p:attrName>
                        </p:attrNameLst>
                      </p:cBhvr>
                      <p:tavLst>
                        <p:tav tm="0">
                          <p:val>
                            <p:fltVal val="0"/>
                          </p:val>
                        </p:tav>
                        <p:tav tm="100000">
                          <p:val>
                            <p:strVal val="#ppt_h"/>
                          </p:val>
                        </p:tav>
                      </p:tavLst>
                    </p:anim>
                  </p:childTnLst>
                </p:cTn>
              </p:par>
            </p:tnLst>
          </p:tmpl>
          <p:tmpl lvl="5">
            <p:tnLst>
              <p:par>
                <p:cTn presetID="23" presetClass="entr" presetSubtype="16" fill="hold" nodeType="withEffect">
                  <p:stCondLst>
                    <p:cond delay="398"/>
                  </p:stCondLst>
                  <p:childTnLst>
                    <p:set>
                      <p:cBhvr>
                        <p:cTn dur="indefinite" fill="hold">
                          <p:stCondLst>
                            <p:cond delay="0"/>
                          </p:stCondLst>
                        </p:cTn>
                        <p:tgtEl>
                          <p:spTgt spid="1027"/>
                        </p:tgtEl>
                        <p:attrNameLst>
                          <p:attrName>style.visibility</p:attrName>
                        </p:attrNameLst>
                      </p:cBhvr>
                      <p:to>
                        <p:strVal val="visible"/>
                      </p:to>
                    </p:set>
                    <p:anim calcmode="lin" valueType="num">
                      <p:cBhvr>
                        <p:cTn dur="500" fill="hold"/>
                        <p:tgtEl>
                          <p:spTgt spid="1027"/>
                        </p:tgtEl>
                        <p:attrNameLst>
                          <p:attrName>ppt_w</p:attrName>
                        </p:attrNameLst>
                      </p:cBhvr>
                      <p:tavLst>
                        <p:tav tm="0">
                          <p:val>
                            <p:fltVal val="0"/>
                          </p:val>
                        </p:tav>
                        <p:tav tm="100000">
                          <p:val>
                            <p:strVal val="#ppt_w"/>
                          </p:val>
                        </p:tav>
                      </p:tavLst>
                    </p:anim>
                    <p:anim calcmode="lin" valueType="num">
                      <p:cBhvr>
                        <p:cTn dur="500" fill="hold"/>
                        <p:tgtEl>
                          <p:spTgt spid="1027"/>
                        </p:tgtEl>
                        <p:attrNameLst>
                          <p:attrName>ppt_h</p:attrName>
                        </p:attrNameLst>
                      </p:cBhvr>
                      <p:tavLst>
                        <p:tav tm="0">
                          <p:val>
                            <p:fltVal val="0"/>
                          </p:val>
                        </p:tav>
                        <p:tav tm="100000">
                          <p:val>
                            <p:strVal val="#ppt_h"/>
                          </p:val>
                        </p:tav>
                      </p:tavLst>
                    </p:anim>
                  </p:childTnLst>
                </p:cTn>
              </p:par>
            </p:tnLst>
          </p:tmpl>
        </p:tmplLst>
      </p:bldP>
      <p:bldP spid="1027" grpId="1" autoUpdateAnimBg="0" build="allAtOnce">
        <p:tmplLst>
          <p:tmpl lvl="1">
            <p:tnLst>
              <p:par>
                <p:cTn presetID="23" presetClass="exit" presetSubtype="32" fill="hold" nodeType="withEffect">
                  <p:stCondLst>
                    <p:cond delay="0"/>
                  </p:stCondLst>
                  <p:childTnLst>
                    <p:anim calcmode="lin" valueType="num">
                      <p:cBhvr>
                        <p:cTn dur="500" fill="hold"/>
                        <p:tgtEl>
                          <p:spTgt spid="1027"/>
                        </p:tgtEl>
                        <p:attrNameLst>
                          <p:attrName>ppt_w</p:attrName>
                        </p:attrNameLst>
                      </p:cBhvr>
                      <p:tavLst>
                        <p:tav tm="0">
                          <p:val>
                            <p:strVal val="ppt_w"/>
                          </p:val>
                        </p:tav>
                        <p:tav tm="100000">
                          <p:val>
                            <p:fltVal val="0"/>
                          </p:val>
                        </p:tav>
                      </p:tavLst>
                    </p:anim>
                    <p:anim calcmode="lin" valueType="num">
                      <p:cBhvr>
                        <p:cTn dur="500" fill="hold"/>
                        <p:tgtEl>
                          <p:spTgt spid="1027"/>
                        </p:tgtEl>
                        <p:attrNameLst>
                          <p:attrName>ppt_h</p:attrName>
                        </p:attrNameLst>
                      </p:cBhvr>
                      <p:tavLst>
                        <p:tav tm="0">
                          <p:val>
                            <p:strVal val="ppt_h"/>
                          </p:val>
                        </p:tav>
                        <p:tav tm="100000">
                          <p:val>
                            <p:fltVal val="0"/>
                          </p:val>
                        </p:tav>
                      </p:tavLst>
                    </p:anim>
                    <p:set>
                      <p:cBhvr>
                        <p:cTn dur="indefinite" fill="hold">
                          <p:stCondLst>
                            <p:cond delay="497"/>
                          </p:stCondLst>
                        </p:cTn>
                        <p:tgtEl>
                          <p:spTgt spid="1027"/>
                        </p:tgtEl>
                        <p:attrNameLst>
                          <p:attrName>style.visibility</p:attrName>
                        </p:attrNameLst>
                      </p:cBhvr>
                      <p:to>
                        <p:strVal val="hidden"/>
                      </p:to>
                    </p:set>
                  </p:childTnLst>
                </p:cTn>
              </p:par>
            </p:tnLst>
          </p:tmpl>
          <p:tmpl lvl="2">
            <p:tnLst>
              <p:par>
                <p:cTn presetID="23" presetClass="exit" presetSubtype="32" fill="hold" nodeType="withEffect">
                  <p:stCondLst>
                    <p:cond delay="0"/>
                  </p:stCondLst>
                  <p:childTnLst>
                    <p:anim calcmode="lin" valueType="num">
                      <p:cBhvr>
                        <p:cTn dur="500" fill="hold"/>
                        <p:tgtEl>
                          <p:spTgt spid="1027"/>
                        </p:tgtEl>
                        <p:attrNameLst>
                          <p:attrName>ppt_w</p:attrName>
                        </p:attrNameLst>
                      </p:cBhvr>
                      <p:tavLst>
                        <p:tav tm="0">
                          <p:val>
                            <p:strVal val="ppt_w"/>
                          </p:val>
                        </p:tav>
                        <p:tav tm="100000">
                          <p:val>
                            <p:fltVal val="0"/>
                          </p:val>
                        </p:tav>
                      </p:tavLst>
                    </p:anim>
                    <p:anim calcmode="lin" valueType="num">
                      <p:cBhvr>
                        <p:cTn dur="500" fill="hold"/>
                        <p:tgtEl>
                          <p:spTgt spid="1027"/>
                        </p:tgtEl>
                        <p:attrNameLst>
                          <p:attrName>ppt_h</p:attrName>
                        </p:attrNameLst>
                      </p:cBhvr>
                      <p:tavLst>
                        <p:tav tm="0">
                          <p:val>
                            <p:strVal val="ppt_h"/>
                          </p:val>
                        </p:tav>
                        <p:tav tm="100000">
                          <p:val>
                            <p:fltVal val="0"/>
                          </p:val>
                        </p:tav>
                      </p:tavLst>
                    </p:anim>
                    <p:set>
                      <p:cBhvr>
                        <p:cTn dur="indefinite" fill="hold">
                          <p:stCondLst>
                            <p:cond delay="497"/>
                          </p:stCondLst>
                        </p:cTn>
                        <p:tgtEl>
                          <p:spTgt spid="1027"/>
                        </p:tgtEl>
                        <p:attrNameLst>
                          <p:attrName>style.visibility</p:attrName>
                        </p:attrNameLst>
                      </p:cBhvr>
                      <p:to>
                        <p:strVal val="hidden"/>
                      </p:to>
                    </p:set>
                  </p:childTnLst>
                </p:cTn>
              </p:par>
            </p:tnLst>
          </p:tmpl>
          <p:tmpl lvl="3">
            <p:tnLst>
              <p:par>
                <p:cTn presetID="23" presetClass="exit" presetSubtype="32" fill="hold" nodeType="withEffect">
                  <p:stCondLst>
                    <p:cond delay="0"/>
                  </p:stCondLst>
                  <p:childTnLst>
                    <p:anim calcmode="lin" valueType="num">
                      <p:cBhvr>
                        <p:cTn dur="500" fill="hold"/>
                        <p:tgtEl>
                          <p:spTgt spid="1027"/>
                        </p:tgtEl>
                        <p:attrNameLst>
                          <p:attrName>ppt_w</p:attrName>
                        </p:attrNameLst>
                      </p:cBhvr>
                      <p:tavLst>
                        <p:tav tm="0">
                          <p:val>
                            <p:strVal val="ppt_w"/>
                          </p:val>
                        </p:tav>
                        <p:tav tm="100000">
                          <p:val>
                            <p:fltVal val="0"/>
                          </p:val>
                        </p:tav>
                      </p:tavLst>
                    </p:anim>
                    <p:anim calcmode="lin" valueType="num">
                      <p:cBhvr>
                        <p:cTn dur="500" fill="hold"/>
                        <p:tgtEl>
                          <p:spTgt spid="1027"/>
                        </p:tgtEl>
                        <p:attrNameLst>
                          <p:attrName>ppt_h</p:attrName>
                        </p:attrNameLst>
                      </p:cBhvr>
                      <p:tavLst>
                        <p:tav tm="0">
                          <p:val>
                            <p:strVal val="ppt_h"/>
                          </p:val>
                        </p:tav>
                        <p:tav tm="100000">
                          <p:val>
                            <p:fltVal val="0"/>
                          </p:val>
                        </p:tav>
                      </p:tavLst>
                    </p:anim>
                    <p:set>
                      <p:cBhvr>
                        <p:cTn dur="indefinite" fill="hold">
                          <p:stCondLst>
                            <p:cond delay="497"/>
                          </p:stCondLst>
                        </p:cTn>
                        <p:tgtEl>
                          <p:spTgt spid="1027"/>
                        </p:tgtEl>
                        <p:attrNameLst>
                          <p:attrName>style.visibility</p:attrName>
                        </p:attrNameLst>
                      </p:cBhvr>
                      <p:to>
                        <p:strVal val="hidden"/>
                      </p:to>
                    </p:set>
                  </p:childTnLst>
                </p:cTn>
              </p:par>
            </p:tnLst>
          </p:tmpl>
          <p:tmpl lvl="4">
            <p:tnLst>
              <p:par>
                <p:cTn presetID="23" presetClass="exit" presetSubtype="32" fill="hold" nodeType="withEffect">
                  <p:stCondLst>
                    <p:cond delay="0"/>
                  </p:stCondLst>
                  <p:childTnLst>
                    <p:anim calcmode="lin" valueType="num">
                      <p:cBhvr>
                        <p:cTn dur="500" fill="hold"/>
                        <p:tgtEl>
                          <p:spTgt spid="1027"/>
                        </p:tgtEl>
                        <p:attrNameLst>
                          <p:attrName>ppt_w</p:attrName>
                        </p:attrNameLst>
                      </p:cBhvr>
                      <p:tavLst>
                        <p:tav tm="0">
                          <p:val>
                            <p:strVal val="ppt_w"/>
                          </p:val>
                        </p:tav>
                        <p:tav tm="100000">
                          <p:val>
                            <p:fltVal val="0"/>
                          </p:val>
                        </p:tav>
                      </p:tavLst>
                    </p:anim>
                    <p:anim calcmode="lin" valueType="num">
                      <p:cBhvr>
                        <p:cTn dur="500" fill="hold"/>
                        <p:tgtEl>
                          <p:spTgt spid="1027"/>
                        </p:tgtEl>
                        <p:attrNameLst>
                          <p:attrName>ppt_h</p:attrName>
                        </p:attrNameLst>
                      </p:cBhvr>
                      <p:tavLst>
                        <p:tav tm="0">
                          <p:val>
                            <p:strVal val="ppt_h"/>
                          </p:val>
                        </p:tav>
                        <p:tav tm="100000">
                          <p:val>
                            <p:fltVal val="0"/>
                          </p:val>
                        </p:tav>
                      </p:tavLst>
                    </p:anim>
                    <p:set>
                      <p:cBhvr>
                        <p:cTn dur="indefinite" fill="hold">
                          <p:stCondLst>
                            <p:cond delay="497"/>
                          </p:stCondLst>
                        </p:cTn>
                        <p:tgtEl>
                          <p:spTgt spid="1027"/>
                        </p:tgtEl>
                        <p:attrNameLst>
                          <p:attrName>style.visibility</p:attrName>
                        </p:attrNameLst>
                      </p:cBhvr>
                      <p:to>
                        <p:strVal val="hidden"/>
                      </p:to>
                    </p:set>
                  </p:childTnLst>
                </p:cTn>
              </p:par>
            </p:tnLst>
          </p:tmpl>
          <p:tmpl lvl="5">
            <p:tnLst>
              <p:par>
                <p:cTn presetID="23" presetClass="exit" presetSubtype="32" fill="hold" nodeType="withEffect">
                  <p:stCondLst>
                    <p:cond delay="0"/>
                  </p:stCondLst>
                  <p:childTnLst>
                    <p:anim calcmode="lin" valueType="num">
                      <p:cBhvr>
                        <p:cTn dur="500" fill="hold"/>
                        <p:tgtEl>
                          <p:spTgt spid="1027"/>
                        </p:tgtEl>
                        <p:attrNameLst>
                          <p:attrName>ppt_w</p:attrName>
                        </p:attrNameLst>
                      </p:cBhvr>
                      <p:tavLst>
                        <p:tav tm="0">
                          <p:val>
                            <p:strVal val="ppt_w"/>
                          </p:val>
                        </p:tav>
                        <p:tav tm="100000">
                          <p:val>
                            <p:fltVal val="0"/>
                          </p:val>
                        </p:tav>
                      </p:tavLst>
                    </p:anim>
                    <p:anim calcmode="lin" valueType="num">
                      <p:cBhvr>
                        <p:cTn dur="500" fill="hold"/>
                        <p:tgtEl>
                          <p:spTgt spid="1027"/>
                        </p:tgtEl>
                        <p:attrNameLst>
                          <p:attrName>ppt_h</p:attrName>
                        </p:attrNameLst>
                      </p:cBhvr>
                      <p:tavLst>
                        <p:tav tm="0">
                          <p:val>
                            <p:strVal val="ppt_h"/>
                          </p:val>
                        </p:tav>
                        <p:tav tm="100000">
                          <p:val>
                            <p:fltVal val="0"/>
                          </p:val>
                        </p:tav>
                      </p:tavLst>
                    </p:anim>
                    <p:set>
                      <p:cBhvr>
                        <p:cTn dur="indefinite" fill="hold">
                          <p:stCondLst>
                            <p:cond delay="497"/>
                          </p:stCondLst>
                        </p:cTn>
                        <p:tgtEl>
                          <p:spTgt spid="1027"/>
                        </p:tgtEl>
                        <p:attrNameLst>
                          <p:attrName>style.visibility</p:attrName>
                        </p:attrNameLst>
                      </p:cBhvr>
                      <p:to>
                        <p:strVal val="hidden"/>
                      </p:to>
                    </p:set>
                  </p:childTnLst>
                </p:cTn>
              </p:par>
            </p:tnLst>
          </p:tmpl>
        </p:tmplLst>
      </p:bldP>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1494" y="527298"/>
            <a:ext cx="5915109" cy="1914319"/>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1494" y="2636487"/>
            <a:ext cx="5915109" cy="6284011"/>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71494" y="9179561"/>
            <a:ext cx="1543072" cy="527298"/>
          </a:xfrm>
          <a:prstGeom prst="rect">
            <a:avLst/>
          </a:prstGeom>
        </p:spPr>
        <p:txBody>
          <a:bodyPr vert="horz" lIns="91440" tIns="45720" rIns="91440" bIns="45720" rtlCol="0" anchor="ctr"/>
          <a:lstStyle>
            <a:lvl1pPr algn="l">
              <a:defRPr sz="900">
                <a:solidFill>
                  <a:schemeClr val="tx1">
                    <a:tint val="75000"/>
                  </a:schemeClr>
                </a:solidFill>
              </a:defRPr>
            </a:lvl1pPr>
          </a:lstStyle>
          <a:p>
            <a:fld id="{26A11B84-1E5C-4FC5-BC05-C7A743CF2F47}" type="datetimeFigureOut">
              <a:rPr lang="zh-CN" altLang="en-US" smtClean="0"/>
            </a:fld>
            <a:endParaRPr lang="zh-CN" altLang="en-US"/>
          </a:p>
        </p:txBody>
      </p:sp>
      <p:sp>
        <p:nvSpPr>
          <p:cNvPr id="5" name="页脚占位符 4"/>
          <p:cNvSpPr>
            <a:spLocks noGrp="1"/>
          </p:cNvSpPr>
          <p:nvPr>
            <p:ph type="ftr" sz="quarter" idx="3"/>
          </p:nvPr>
        </p:nvSpPr>
        <p:spPr>
          <a:xfrm>
            <a:off x="2271745" y="9179561"/>
            <a:ext cx="2314608" cy="52729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843531" y="9179561"/>
            <a:ext cx="1543072" cy="527298"/>
          </a:xfrm>
          <a:prstGeom prst="rect">
            <a:avLst/>
          </a:prstGeom>
        </p:spPr>
        <p:txBody>
          <a:bodyPr vert="horz" lIns="91440" tIns="45720" rIns="91440" bIns="45720" rtlCol="0" anchor="ctr"/>
          <a:lstStyle>
            <a:lvl1pPr algn="r">
              <a:defRPr sz="900">
                <a:solidFill>
                  <a:schemeClr val="tx1">
                    <a:tint val="75000"/>
                  </a:schemeClr>
                </a:solidFill>
              </a:defRPr>
            </a:lvl1pPr>
          </a:lstStyle>
          <a:p>
            <a:fld id="{EFC20BFF-482E-494F-8DA2-7FFD5CC08E5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6.xml"/><Relationship Id="rId4" Type="http://schemas.openxmlformats.org/officeDocument/2006/relationships/image" Target="../media/image9.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5" Type="http://schemas.openxmlformats.org/officeDocument/2006/relationships/slideLayout" Target="../slideLayouts/slideLayout18.xml"/><Relationship Id="rId14" Type="http://schemas.openxmlformats.org/officeDocument/2006/relationships/tags" Target="../tags/tag30.xml"/><Relationship Id="rId13" Type="http://schemas.openxmlformats.org/officeDocument/2006/relationships/image" Target="../media/image10.png"/><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32.xml"/><Relationship Id="rId3" Type="http://schemas.openxmlformats.org/officeDocument/2006/relationships/image" Target="../media/image10.png"/><Relationship Id="rId2" Type="http://schemas.openxmlformats.org/officeDocument/2006/relationships/tags" Target="../tags/tag31.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34.xml"/><Relationship Id="rId2" Type="http://schemas.openxmlformats.org/officeDocument/2006/relationships/image" Target="../media/image10.png"/><Relationship Id="rId1" Type="http://schemas.openxmlformats.org/officeDocument/2006/relationships/tags" Target="../tags/tag33.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35.xml"/><Relationship Id="rId4" Type="http://schemas.openxmlformats.org/officeDocument/2006/relationships/image" Target="../media/image10.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36.xml"/><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37.xml"/><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38.xml"/><Relationship Id="rId2" Type="http://schemas.openxmlformats.org/officeDocument/2006/relationships/image" Target="../media/image1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40.xml"/><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41.xml"/><Relationship Id="rId2" Type="http://schemas.openxmlformats.org/officeDocument/2006/relationships/image" Target="../media/image10.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42.xml"/><Relationship Id="rId2" Type="http://schemas.openxmlformats.org/officeDocument/2006/relationships/image" Target="../media/image10.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6.xml"/><Relationship Id="rId4" Type="http://schemas.openxmlformats.org/officeDocument/2006/relationships/image" Target="../media/image10.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43.xml"/><Relationship Id="rId2" Type="http://schemas.openxmlformats.org/officeDocument/2006/relationships/image" Target="../media/image10.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9" Type="http://schemas.openxmlformats.org/officeDocument/2006/relationships/image" Target="../media/image37.wmf"/><Relationship Id="rId8" Type="http://schemas.openxmlformats.org/officeDocument/2006/relationships/oleObject" Target="../embeddings/oleObject4.bin"/><Relationship Id="rId7" Type="http://schemas.openxmlformats.org/officeDocument/2006/relationships/image" Target="../media/image36.png"/><Relationship Id="rId6" Type="http://schemas.openxmlformats.org/officeDocument/2006/relationships/image" Target="../media/image35.wmf"/><Relationship Id="rId5" Type="http://schemas.openxmlformats.org/officeDocument/2006/relationships/oleObject" Target="../embeddings/oleObject3.bin"/><Relationship Id="rId4" Type="http://schemas.openxmlformats.org/officeDocument/2006/relationships/image" Target="../media/image34.wmf"/><Relationship Id="rId3" Type="http://schemas.openxmlformats.org/officeDocument/2006/relationships/oleObject" Target="../embeddings/oleObject2.bin"/><Relationship Id="rId2" Type="http://schemas.openxmlformats.org/officeDocument/2006/relationships/image" Target="../media/image33.wmf"/><Relationship Id="rId13" Type="http://schemas.openxmlformats.org/officeDocument/2006/relationships/vmlDrawing" Target="../drawings/vmlDrawing1.vml"/><Relationship Id="rId12" Type="http://schemas.openxmlformats.org/officeDocument/2006/relationships/slideLayout" Target="../slideLayouts/slideLayout18.xml"/><Relationship Id="rId11" Type="http://schemas.openxmlformats.org/officeDocument/2006/relationships/tags" Target="../tags/tag44.xml"/><Relationship Id="rId10" Type="http://schemas.openxmlformats.org/officeDocument/2006/relationships/image" Target="../media/image10.png"/><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45.xml"/><Relationship Id="rId4" Type="http://schemas.openxmlformats.org/officeDocument/2006/relationships/image" Target="../media/image10.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46.xml"/><Relationship Id="rId4" Type="http://schemas.openxmlformats.org/officeDocument/2006/relationships/image" Target="../media/image10.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47.xml"/><Relationship Id="rId4" Type="http://schemas.openxmlformats.org/officeDocument/2006/relationships/image" Target="../media/image10.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48.xml"/><Relationship Id="rId5" Type="http://schemas.openxmlformats.org/officeDocument/2006/relationships/image" Target="../media/image10.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49.xml"/><Relationship Id="rId3" Type="http://schemas.openxmlformats.org/officeDocument/2006/relationships/image" Target="../media/image10.png"/><Relationship Id="rId2" Type="http://schemas.openxmlformats.org/officeDocument/2006/relationships/image" Target="../media/image52.jpeg"/><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50.xml"/><Relationship Id="rId4" Type="http://schemas.openxmlformats.org/officeDocument/2006/relationships/image" Target="../media/image10.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51.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6.xml"/><Relationship Id="rId4" Type="http://schemas.openxmlformats.org/officeDocument/2006/relationships/image" Target="../media/image10.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18.xml"/><Relationship Id="rId12" Type="http://schemas.openxmlformats.org/officeDocument/2006/relationships/tags" Target="../tags/tag10.xml"/><Relationship Id="rId11" Type="http://schemas.openxmlformats.org/officeDocument/2006/relationships/image" Target="../media/image10.png"/><Relationship Id="rId10" Type="http://schemas.openxmlformats.org/officeDocument/2006/relationships/image" Target="../media/image12.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11.xml"/><Relationship Id="rId2" Type="http://schemas.openxmlformats.org/officeDocument/2006/relationships/image" Target="../media/image10.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8.xml"/><Relationship Id="rId5" Type="http://schemas.openxmlformats.org/officeDocument/2006/relationships/tags" Target="../tags/tag13.xml"/><Relationship Id="rId4" Type="http://schemas.openxmlformats.org/officeDocument/2006/relationships/image" Target="../media/image10.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8.xml"/><Relationship Id="rId3" Type="http://schemas.openxmlformats.org/officeDocument/2006/relationships/tags" Target="../tags/tag14.xml"/><Relationship Id="rId2" Type="http://schemas.openxmlformats.org/officeDocument/2006/relationships/image" Target="../media/image10.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8.xml"/><Relationship Id="rId3" Type="http://schemas.openxmlformats.org/officeDocument/2006/relationships/tags" Target="../tags/tag16.xml"/><Relationship Id="rId2" Type="http://schemas.openxmlformats.org/officeDocument/2006/relationships/image" Target="../media/image10.png"/><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8.xml"/><Relationship Id="rId6" Type="http://schemas.openxmlformats.org/officeDocument/2006/relationships/tags" Target="../tags/tag17.xml"/><Relationship Id="rId5" Type="http://schemas.openxmlformats.org/officeDocument/2006/relationships/image" Target="../media/image10.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C8C8C8"/>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9" name="任意多边形 8"/>
          <p:cNvSpPr/>
          <p:nvPr/>
        </p:nvSpPr>
        <p:spPr>
          <a:xfrm flipH="1">
            <a:off x="3705791" y="3708106"/>
            <a:ext cx="1959833" cy="2826311"/>
          </a:xfrm>
          <a:custGeom>
            <a:avLst/>
            <a:gdLst>
              <a:gd name="connsiteX0" fmla="*/ 0 w 3484098"/>
              <a:gd name="connsiteY0" fmla="*/ 0 h 5024481"/>
              <a:gd name="connsiteX1" fmla="*/ 0 w 3484098"/>
              <a:gd name="connsiteY1" fmla="*/ 2044172 h 5024481"/>
              <a:gd name="connsiteX2" fmla="*/ 2066619 w 3484098"/>
              <a:gd name="connsiteY2" fmla="*/ 5024481 h 5024481"/>
              <a:gd name="connsiteX3" fmla="*/ 3484098 w 3484098"/>
              <a:gd name="connsiteY3" fmla="*/ 5024481 h 5024481"/>
            </a:gdLst>
            <a:ahLst/>
            <a:cxnLst>
              <a:cxn ang="0">
                <a:pos x="connsiteX0" y="connsiteY0"/>
              </a:cxn>
              <a:cxn ang="0">
                <a:pos x="connsiteX1" y="connsiteY1"/>
              </a:cxn>
              <a:cxn ang="0">
                <a:pos x="connsiteX2" y="connsiteY2"/>
              </a:cxn>
              <a:cxn ang="0">
                <a:pos x="connsiteX3" y="connsiteY3"/>
              </a:cxn>
            </a:cxnLst>
            <a:rect l="l" t="t" r="r" b="b"/>
            <a:pathLst>
              <a:path w="3484098" h="5024481">
                <a:moveTo>
                  <a:pt x="0" y="0"/>
                </a:moveTo>
                <a:lnTo>
                  <a:pt x="0" y="2044172"/>
                </a:lnTo>
                <a:lnTo>
                  <a:pt x="2066619" y="5024481"/>
                </a:lnTo>
                <a:lnTo>
                  <a:pt x="3484098" y="5024481"/>
                </a:lnTo>
                <a:close/>
              </a:path>
            </a:pathLst>
          </a:custGeom>
          <a:solidFill>
            <a:srgbClr val="026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20"/>
          </a:p>
        </p:txBody>
      </p:sp>
      <p:sp>
        <p:nvSpPr>
          <p:cNvPr id="15" name="矩形 14"/>
          <p:cNvSpPr/>
          <p:nvPr/>
        </p:nvSpPr>
        <p:spPr>
          <a:xfrm>
            <a:off x="-10561" y="7486385"/>
            <a:ext cx="328499" cy="862861"/>
          </a:xfrm>
          <a:prstGeom prst="rect">
            <a:avLst/>
          </a:prstGeom>
          <a:gradFill flip="none" rotWithShape="1">
            <a:gsLst>
              <a:gs pos="0">
                <a:srgbClr val="019CE0"/>
              </a:gs>
              <a:gs pos="100000">
                <a:srgbClr val="0387B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20"/>
          </a:p>
        </p:txBody>
      </p:sp>
      <p:sp>
        <p:nvSpPr>
          <p:cNvPr id="26" name="文本框 25"/>
          <p:cNvSpPr txBox="1"/>
          <p:nvPr/>
        </p:nvSpPr>
        <p:spPr>
          <a:xfrm flipH="1">
            <a:off x="418465" y="7590790"/>
            <a:ext cx="4479925" cy="737235"/>
          </a:xfrm>
          <a:prstGeom prst="rect">
            <a:avLst/>
          </a:prstGeom>
          <a:noFill/>
        </p:spPr>
        <p:txBody>
          <a:bodyPr wrap="square" rtlCol="0">
            <a:spAutoFit/>
          </a:bodyPr>
          <a:lstStyle/>
          <a:p>
            <a:pPr algn="l"/>
            <a:r>
              <a:rPr lang="zh-CN" altLang="en-US" sz="2400" b="1" dirty="0" smtClean="0">
                <a:gradFill>
                  <a:gsLst>
                    <a:gs pos="0">
                      <a:srgbClr val="00B5E1"/>
                    </a:gs>
                    <a:gs pos="95413">
                      <a:srgbClr val="05508F"/>
                    </a:gs>
                  </a:gsLst>
                  <a:lin ang="5400000" scaled="0"/>
                </a:gradFill>
                <a:latin typeface="微软雅黑" panose="020B0503020204020204" charset="-122"/>
                <a:ea typeface="微软雅黑" panose="020B0503020204020204" charset="-122"/>
              </a:rPr>
              <a:t>中润泰兴</a:t>
            </a:r>
            <a:r>
              <a:rPr lang="zh-CN" altLang="en-US" sz="2400"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新型建材有限公</a:t>
            </a:r>
            <a:r>
              <a:rPr lang="zh-CN" altLang="en-US" sz="2400" b="1" dirty="0" smtClean="0">
                <a:gradFill>
                  <a:gsLst>
                    <a:gs pos="0">
                      <a:srgbClr val="00B5E1"/>
                    </a:gs>
                    <a:gs pos="95413">
                      <a:srgbClr val="05508F"/>
                    </a:gs>
                  </a:gsLst>
                  <a:lin ang="5400000" scaled="0"/>
                </a:gradFill>
                <a:latin typeface="微软雅黑" panose="020B0503020204020204" charset="-122"/>
                <a:ea typeface="微软雅黑" panose="020B0503020204020204" charset="-122"/>
              </a:rPr>
              <a:t>司</a:t>
            </a:r>
            <a:endParaRPr lang="zh-CN" altLang="en-US" sz="2400" b="1" dirty="0" smtClean="0">
              <a:gradFill>
                <a:gsLst>
                  <a:gs pos="0">
                    <a:srgbClr val="00B5E1"/>
                  </a:gs>
                  <a:gs pos="95413">
                    <a:srgbClr val="05508F"/>
                  </a:gs>
                </a:gsLst>
                <a:lin ang="5400000" scaled="0"/>
              </a:gradFill>
              <a:latin typeface="微软雅黑" panose="020B0503020204020204" charset="-122"/>
              <a:ea typeface="微软雅黑" panose="020B0503020204020204" charset="-122"/>
            </a:endParaRPr>
          </a:p>
          <a:p>
            <a:pPr algn="l"/>
            <a:r>
              <a:rPr lang="zh-CN" altLang="en-US" sz="1200" b="1" dirty="0" smtClean="0">
                <a:gradFill>
                  <a:gsLst>
                    <a:gs pos="0">
                      <a:srgbClr val="00B5E1"/>
                    </a:gs>
                    <a:gs pos="95413">
                      <a:srgbClr val="05508F"/>
                    </a:gs>
                  </a:gsLst>
                  <a:lin ang="5400000" scaled="0"/>
                </a:gradFill>
                <a:latin typeface="微软雅黑" panose="020B0503020204020204" charset="-122"/>
                <a:ea typeface="微软雅黑" panose="020B0503020204020204" charset="-122"/>
              </a:rPr>
              <a:t>Zhongrun Taixing New Building Materials Co. , Ltd</a:t>
            </a:r>
            <a:endParaRPr lang="zh-CN" altLang="en-US" sz="1200" b="1" dirty="0" smtClean="0">
              <a:gradFill>
                <a:gsLst>
                  <a:gs pos="0">
                    <a:srgbClr val="00B5E1"/>
                  </a:gs>
                  <a:gs pos="95413">
                    <a:srgbClr val="05508F"/>
                  </a:gs>
                </a:gsLst>
                <a:lin ang="5400000" scaled="0"/>
              </a:gradFill>
              <a:latin typeface="微软雅黑" panose="020B0503020204020204" charset="-122"/>
              <a:ea typeface="微软雅黑" panose="020B0503020204020204" charset="-122"/>
            </a:endParaRPr>
          </a:p>
        </p:txBody>
      </p:sp>
      <p:sp>
        <p:nvSpPr>
          <p:cNvPr id="10" name="文本框 9"/>
          <p:cNvSpPr txBox="1"/>
          <p:nvPr/>
        </p:nvSpPr>
        <p:spPr>
          <a:xfrm>
            <a:off x="4236085" y="8938895"/>
            <a:ext cx="2546985" cy="737235"/>
          </a:xfrm>
          <a:prstGeom prst="rect">
            <a:avLst/>
          </a:prstGeom>
          <a:noFill/>
        </p:spPr>
        <p:txBody>
          <a:bodyPr wrap="square" rtlCol="0">
            <a:spAutoFit/>
          </a:bodyPr>
          <a:p>
            <a:r>
              <a:rPr lang="zh-CN" altLang="en-US" sz="2400" i="1">
                <a:gradFill>
                  <a:gsLst>
                    <a:gs pos="0">
                      <a:srgbClr val="007BD3"/>
                    </a:gs>
                    <a:gs pos="100000">
                      <a:srgbClr val="034373"/>
                    </a:gs>
                  </a:gsLst>
                  <a:lin scaled="0"/>
                </a:gradFill>
                <a:latin typeface="宋体" panose="02010600030101010101" pitchFamily="2" charset="-122"/>
                <a:cs typeface="宋体" panose="02010600030101010101" pitchFamily="2" charset="-122"/>
              </a:rPr>
              <a:t>一体化低碳建材</a:t>
            </a:r>
            <a:endParaRPr lang="zh-CN" altLang="en-US" sz="2400" i="1">
              <a:gradFill>
                <a:gsLst>
                  <a:gs pos="0">
                    <a:srgbClr val="007BD3"/>
                  </a:gs>
                  <a:gs pos="100000">
                    <a:srgbClr val="034373"/>
                  </a:gs>
                </a:gsLst>
                <a:lin scaled="0"/>
              </a:gradFill>
              <a:latin typeface="宋体" panose="02010600030101010101" pitchFamily="2" charset="-122"/>
              <a:cs typeface="宋体" panose="02010600030101010101" pitchFamily="2" charset="-122"/>
            </a:endParaRPr>
          </a:p>
          <a:p>
            <a:r>
              <a:rPr lang="zh-CN" altLang="en-US" sz="1200" i="1">
                <a:gradFill>
                  <a:gsLst>
                    <a:gs pos="0">
                      <a:srgbClr val="007BD3"/>
                    </a:gs>
                    <a:gs pos="100000">
                      <a:srgbClr val="034373"/>
                    </a:gs>
                  </a:gsLst>
                  <a:lin scaled="0"/>
                </a:gradFill>
                <a:latin typeface="宋体" panose="02010600030101010101" pitchFamily="2" charset="-122"/>
                <a:cs typeface="宋体" panose="02010600030101010101" pitchFamily="2" charset="-122"/>
              </a:rPr>
              <a:t>Low Carbon building materials</a:t>
            </a:r>
            <a:endParaRPr lang="zh-CN" altLang="en-US" sz="1200" i="1">
              <a:gradFill>
                <a:gsLst>
                  <a:gs pos="0">
                    <a:srgbClr val="007BD3"/>
                  </a:gs>
                  <a:gs pos="100000">
                    <a:srgbClr val="034373"/>
                  </a:gs>
                </a:gsLst>
                <a:lin scaled="0"/>
              </a:gradFill>
              <a:latin typeface="宋体" panose="02010600030101010101" pitchFamily="2" charset="-122"/>
              <a:cs typeface="宋体" panose="02010600030101010101" pitchFamily="2" charset="-122"/>
            </a:endParaRPr>
          </a:p>
        </p:txBody>
      </p:sp>
      <p:pic>
        <p:nvPicPr>
          <p:cNvPr id="48" name="图片 4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1233805"/>
            <a:ext cx="6857365" cy="5647690"/>
          </a:xfrm>
          <a:custGeom>
            <a:avLst/>
            <a:gdLst>
              <a:gd name="connsiteX0" fmla="*/ 0 w 5456903"/>
              <a:gd name="connsiteY0" fmla="*/ 0 h 4466557"/>
              <a:gd name="connsiteX1" fmla="*/ 5456903 w 5456903"/>
              <a:gd name="connsiteY1" fmla="*/ 0 h 4466557"/>
              <a:gd name="connsiteX2" fmla="*/ 5456903 w 5456903"/>
              <a:gd name="connsiteY2" fmla="*/ 2165770 h 4466557"/>
              <a:gd name="connsiteX3" fmla="*/ 5168941 w 5456903"/>
              <a:gd name="connsiteY3" fmla="*/ 2165770 h 4466557"/>
              <a:gd name="connsiteX4" fmla="*/ 5456903 w 5456903"/>
              <a:gd name="connsiteY4" fmla="*/ 2724445 h 4466557"/>
              <a:gd name="connsiteX5" fmla="*/ 5456903 w 5456903"/>
              <a:gd name="connsiteY5" fmla="*/ 4466557 h 4466557"/>
              <a:gd name="connsiteX6" fmla="*/ 0 w 5456903"/>
              <a:gd name="connsiteY6" fmla="*/ 4466557 h 446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6903" h="4466557">
                <a:moveTo>
                  <a:pt x="0" y="0"/>
                </a:moveTo>
                <a:lnTo>
                  <a:pt x="5456903" y="0"/>
                </a:lnTo>
                <a:lnTo>
                  <a:pt x="5456903" y="2165770"/>
                </a:lnTo>
                <a:lnTo>
                  <a:pt x="5168941" y="2165770"/>
                </a:lnTo>
                <a:lnTo>
                  <a:pt x="5456903" y="2724445"/>
                </a:lnTo>
                <a:lnTo>
                  <a:pt x="5456903" y="4466557"/>
                </a:lnTo>
                <a:lnTo>
                  <a:pt x="0" y="4466557"/>
                </a:lnTo>
                <a:close/>
              </a:path>
            </a:pathLst>
          </a:custGeom>
        </p:spPr>
      </p:pic>
      <p:grpSp>
        <p:nvGrpSpPr>
          <p:cNvPr id="4" name="组合 3"/>
          <p:cNvGrpSpPr/>
          <p:nvPr/>
        </p:nvGrpSpPr>
        <p:grpSpPr>
          <a:xfrm>
            <a:off x="4846171" y="4055357"/>
            <a:ext cx="2011798" cy="4412282"/>
            <a:chOff x="8615522" y="37843"/>
            <a:chExt cx="3576478" cy="7843947"/>
          </a:xfrm>
        </p:grpSpPr>
        <p:sp>
          <p:nvSpPr>
            <p:cNvPr id="8" name="直角三角形 7"/>
            <p:cNvSpPr/>
            <p:nvPr/>
          </p:nvSpPr>
          <p:spPr>
            <a:xfrm flipH="1">
              <a:off x="8707902" y="37843"/>
              <a:ext cx="3484098" cy="5024481"/>
            </a:xfrm>
            <a:prstGeom prst="rtTriangle">
              <a:avLst/>
            </a:prstGeom>
            <a:solidFill>
              <a:srgbClr val="029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20"/>
            </a:p>
          </p:txBody>
        </p:sp>
        <p:pic>
          <p:nvPicPr>
            <p:cNvPr id="19" name="图片 18"/>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7500000" flipH="1" flipV="1">
              <a:off x="6066670" y="5104119"/>
              <a:ext cx="5326523" cy="228819"/>
            </a:xfrm>
            <a:prstGeom prst="rect">
              <a:avLst/>
            </a:prstGeom>
            <a:ln>
              <a:noFill/>
            </a:ln>
            <a:effectLst>
              <a:outerShdw blurRad="50800" dist="38100" dir="8100000" algn="tr" rotWithShape="0">
                <a:prstClr val="black">
                  <a:alpha val="40000"/>
                </a:prstClr>
              </a:outerShdw>
            </a:effectLst>
          </p:spPr>
        </p:pic>
      </p:grpSp>
      <p:grpSp>
        <p:nvGrpSpPr>
          <p:cNvPr id="3" name="组合 2"/>
          <p:cNvGrpSpPr/>
          <p:nvPr/>
        </p:nvGrpSpPr>
        <p:grpSpPr>
          <a:xfrm>
            <a:off x="5707544" y="4742127"/>
            <a:ext cx="1162489" cy="2996211"/>
            <a:chOff x="10125381" y="1158853"/>
            <a:chExt cx="2066619" cy="5326523"/>
          </a:xfrm>
        </p:grpSpPr>
        <p:sp>
          <p:nvSpPr>
            <p:cNvPr id="7" name="直角三角形 6"/>
            <p:cNvSpPr/>
            <p:nvPr/>
          </p:nvSpPr>
          <p:spPr>
            <a:xfrm flipH="1">
              <a:off x="10125381" y="2082015"/>
              <a:ext cx="2066619" cy="2980309"/>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20"/>
            </a:p>
          </p:txBody>
        </p:sp>
        <p:pic>
          <p:nvPicPr>
            <p:cNvPr id="16" name="图片 15"/>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7500000">
              <a:off x="8248879" y="3762487"/>
              <a:ext cx="5326523" cy="119256"/>
            </a:xfrm>
            <a:prstGeom prst="rect">
              <a:avLst/>
            </a:prstGeom>
            <a:ln>
              <a:noFill/>
            </a:ln>
            <a:effectLst>
              <a:outerShdw blurRad="50800" dist="38100" dir="8100000" algn="tr" rotWithShape="0">
                <a:prstClr val="black">
                  <a:alpha val="40000"/>
                </a:prstClr>
              </a:outerShdw>
            </a:effectLst>
          </p:spPr>
        </p:pic>
      </p:grpSp>
      <p:grpSp>
        <p:nvGrpSpPr>
          <p:cNvPr id="2" name="组合 1"/>
          <p:cNvGrpSpPr/>
          <p:nvPr/>
        </p:nvGrpSpPr>
        <p:grpSpPr>
          <a:xfrm>
            <a:off x="234" y="4399679"/>
            <a:ext cx="1404957" cy="2996211"/>
            <a:chOff x="0" y="650765"/>
            <a:chExt cx="2497667" cy="5326523"/>
          </a:xfrm>
        </p:grpSpPr>
        <p:sp>
          <p:nvSpPr>
            <p:cNvPr id="6" name="直角三角形 5"/>
            <p:cNvSpPr/>
            <p:nvPr/>
          </p:nvSpPr>
          <p:spPr>
            <a:xfrm flipV="1">
              <a:off x="0" y="1472878"/>
              <a:ext cx="2497667" cy="3589867"/>
            </a:xfrm>
            <a:prstGeom prst="rtTriangle">
              <a:avLst/>
            </a:prstGeom>
            <a:solidFill>
              <a:srgbClr val="029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20"/>
            </a:p>
          </p:txBody>
        </p:sp>
        <p:pic>
          <p:nvPicPr>
            <p:cNvPr id="17" name="图片 16"/>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7500000" flipH="1" flipV="1">
              <a:off x="-1324459" y="3199617"/>
              <a:ext cx="5326523" cy="228819"/>
            </a:xfrm>
            <a:prstGeom prst="rect">
              <a:avLst/>
            </a:prstGeom>
            <a:ln>
              <a:noFill/>
            </a:ln>
            <a:effectLst>
              <a:outerShdw blurRad="50800" dist="38100" dir="8100000" algn="tr" rotWithShape="0">
                <a:prstClr val="black">
                  <a:alpha val="40000"/>
                </a:prstClr>
              </a:outerShdw>
            </a:effectLst>
          </p:spPr>
        </p:pic>
      </p:grpSp>
      <p:sp>
        <p:nvSpPr>
          <p:cNvPr id="18" name="矩形 17"/>
          <p:cNvSpPr/>
          <p:nvPr/>
        </p:nvSpPr>
        <p:spPr>
          <a:xfrm>
            <a:off x="1083945" y="388620"/>
            <a:ext cx="1377315" cy="398780"/>
          </a:xfrm>
          <a:prstGeom prst="rect">
            <a:avLst/>
          </a:prstGeom>
          <a:noFill/>
          <a:ln>
            <a:noFill/>
          </a:ln>
        </p:spPr>
        <p:txBody>
          <a:bodyPr wrap="square" rtlCol="0" anchor="t">
            <a:spAutoFit/>
          </a:bodyPr>
          <a:p>
            <a:pPr algn="ctr"/>
            <a:r>
              <a:rPr lang="zh-CN" altLang="en-US" sz="2000">
                <a:solidFill>
                  <a:schemeClr val="bg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中润泰兴</a:t>
            </a:r>
            <a:endParaRPr lang="zh-CN" altLang="en-US" sz="2000">
              <a:solidFill>
                <a:schemeClr val="bg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p:txBody>
      </p:sp>
      <p:pic>
        <p:nvPicPr>
          <p:cNvPr id="5" name="图片 4" descr="Nipic_8134908_20200225174509068561"/>
          <p:cNvPicPr>
            <a:picLocks noChangeAspect="1"/>
          </p:cNvPicPr>
          <p:nvPr/>
        </p:nvPicPr>
        <p:blipFill>
          <a:blip r:embed="rId4"/>
          <a:stretch>
            <a:fillRect/>
          </a:stretch>
        </p:blipFill>
        <p:spPr>
          <a:xfrm>
            <a:off x="252730" y="109220"/>
            <a:ext cx="1000760" cy="894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26"/>
                                        </p:tgtEl>
                                        <p:attrNameLst>
                                          <p:attrName>ppt_y</p:attrName>
                                        </p:attrNameLst>
                                      </p:cBhvr>
                                      <p:tavLst>
                                        <p:tav tm="0">
                                          <p:val>
                                            <p:strVal val="#ppt_y"/>
                                          </p:val>
                                        </p:tav>
                                        <p:tav tm="100000">
                                          <p:val>
                                            <p:strVal val="#ppt_y"/>
                                          </p:val>
                                        </p:tav>
                                      </p:tavLst>
                                    </p:anim>
                                    <p:anim calcmode="lin" valueType="num">
                                      <p:cBhvr>
                                        <p:cTn id="2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26"/>
                                        </p:tgtEl>
                                      </p:cBhvr>
                                    </p:animEffect>
                                  </p:childTnLst>
                                </p:cTn>
                              </p:par>
                              <p:par>
                                <p:cTn id="32" presetID="9"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dissolve">
                                      <p:cBhvr>
                                        <p:cTn id="34"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5" grpId="0" bldLvl="0" animBg="1"/>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custDataLst>
              <p:tags r:id="rId1"/>
            </p:custDataLst>
          </p:nvPr>
        </p:nvSpPr>
        <p:spPr>
          <a:xfrm>
            <a:off x="385515" y="2956187"/>
            <a:ext cx="303852" cy="304328"/>
          </a:xfrm>
          <a:prstGeom prst="ellipse">
            <a:avLst/>
          </a:prstGeom>
          <a:pattFill prst="pct80">
            <a:fgClr>
              <a:srgbClr val="BBE0E3"/>
            </a:fgClr>
            <a:bgClr>
              <a:srgbClr val="FFFF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725"/>
              <a:t>1</a:t>
            </a:r>
            <a:endParaRPr lang="en-US" altLang="zh-CN" sz="1725"/>
          </a:p>
        </p:txBody>
      </p:sp>
      <p:sp>
        <p:nvSpPr>
          <p:cNvPr id="10" name="文本占位符 12"/>
          <p:cNvSpPr txBox="1"/>
          <p:nvPr>
            <p:custDataLst>
              <p:tags r:id="rId2"/>
            </p:custDataLst>
          </p:nvPr>
        </p:nvSpPr>
        <p:spPr>
          <a:xfrm>
            <a:off x="890905" y="2955925"/>
            <a:ext cx="5534660" cy="568960"/>
          </a:xfrm>
          <a:prstGeom prst="rect">
            <a:avLst/>
          </a:prstGeom>
          <a:ln>
            <a:noFill/>
            <a:prstDash val="sysDash"/>
          </a:ln>
        </p:spPr>
        <p:txBody>
          <a:bodyPr vert="horz" lIns="51434" tIns="25716" rIns="51434" bIns="25716" rtlCol="0" anchor="ctr" anchorCtr="0">
            <a:normAutofit lnSpcReduction="10000"/>
          </a:bodyPr>
          <a:lstStyle>
            <a:defPPr>
              <a:defRPr lang="zh-CN"/>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eaLnBrk="1" latinLnBrk="0" hangingPunct="1">
              <a:lnSpc>
                <a:spcPct val="100000"/>
              </a:lnSpc>
            </a:pPr>
            <a:r>
              <a:rPr lang="zh-CN" altLang="en-US" sz="1800" b="0" dirty="0" smtClean="0">
                <a:latin typeface="宋体" panose="02010600030101010101" pitchFamily="2" charset="-122"/>
                <a:ea typeface="宋体" panose="02010600030101010101" pitchFamily="2" charset="-122"/>
              </a:rPr>
              <a:t>养护：施工完毕后，宜在通风干燥环境中养护15 天以上为宜，整体未完全干燥达到强度前，禁止承受重载</a:t>
            </a:r>
            <a:r>
              <a:rPr lang="zh-CN" altLang="en-US" sz="1500" b="0" dirty="0" smtClean="0">
                <a:latin typeface="宋体" panose="02010600030101010101" pitchFamily="2" charset="-122"/>
                <a:ea typeface="宋体" panose="02010600030101010101" pitchFamily="2" charset="-122"/>
              </a:rPr>
              <a:t>。</a:t>
            </a:r>
            <a:endParaRPr lang="zh-CN" altLang="en-US" sz="1500" b="0" dirty="0" smtClean="0">
              <a:latin typeface="宋体" panose="02010600030101010101" pitchFamily="2" charset="-122"/>
              <a:ea typeface="宋体" panose="02010600030101010101" pitchFamily="2" charset="-122"/>
            </a:endParaRPr>
          </a:p>
        </p:txBody>
      </p:sp>
      <p:sp>
        <p:nvSpPr>
          <p:cNvPr id="11" name="文本占位符 14"/>
          <p:cNvSpPr txBox="1"/>
          <p:nvPr>
            <p:custDataLst>
              <p:tags r:id="rId3"/>
            </p:custDataLst>
          </p:nvPr>
        </p:nvSpPr>
        <p:spPr>
          <a:xfrm>
            <a:off x="890905" y="3781425"/>
            <a:ext cx="5534660" cy="959485"/>
          </a:xfrm>
          <a:prstGeom prst="rect">
            <a:avLst/>
          </a:prstGeom>
          <a:ln>
            <a:noFill/>
            <a:prstDash val="sysDash"/>
          </a:ln>
        </p:spPr>
        <p:txBody>
          <a:bodyPr vert="horz" lIns="51434" tIns="25716" rIns="51434" bIns="25716" rtlCol="0" anchor="ctr" anchorCtr="0">
            <a:noAutofit/>
          </a:bodyPr>
          <a:lstStyle>
            <a:defPPr>
              <a:defRPr lang="zh-CN"/>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800" b="0" dirty="0" smtClean="0">
                <a:latin typeface="宋体" panose="02010600030101010101" pitchFamily="2" charset="-122"/>
                <a:ea typeface="宋体" panose="02010600030101010101" pitchFamily="2" charset="-122"/>
              </a:rPr>
              <a:t>彻底清洁基层，无粘结物、油污、灰尘，清洗润湿基面，结合更紧密，施工期间注意表面平整度，2m 内平整度应达到 2mm，防止空鼓、裂缝；</a:t>
            </a:r>
            <a:endParaRPr lang="zh-CN" altLang="en-US" sz="1800" b="0" dirty="0" smtClean="0">
              <a:latin typeface="宋体" panose="02010600030101010101" pitchFamily="2" charset="-122"/>
              <a:ea typeface="宋体" panose="02010600030101010101" pitchFamily="2" charset="-122"/>
            </a:endParaRPr>
          </a:p>
        </p:txBody>
      </p:sp>
      <p:sp>
        <p:nvSpPr>
          <p:cNvPr id="12" name="文本占位符 3"/>
          <p:cNvSpPr txBox="1"/>
          <p:nvPr>
            <p:custDataLst>
              <p:tags r:id="rId4"/>
            </p:custDataLst>
          </p:nvPr>
        </p:nvSpPr>
        <p:spPr>
          <a:xfrm>
            <a:off x="890905" y="4977765"/>
            <a:ext cx="5534660" cy="415925"/>
          </a:xfrm>
          <a:prstGeom prst="rect">
            <a:avLst/>
          </a:prstGeom>
          <a:ln>
            <a:noFill/>
            <a:prstDash val="sysDash"/>
          </a:ln>
        </p:spPr>
        <p:txBody>
          <a:bodyPr vert="horz" lIns="51434" tIns="25716" rIns="51434" bIns="25716" rtlCol="0" anchor="ctr" anchorCtr="0">
            <a:noAutofit/>
          </a:bodyPr>
          <a:lstStyle>
            <a:defPPr>
              <a:defRPr lang="zh-CN"/>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800" b="0" dirty="0" smtClean="0">
                <a:latin typeface="宋体" panose="02010600030101010101" pitchFamily="2" charset="-122"/>
                <a:ea typeface="宋体" panose="02010600030101010101" pitchFamily="2" charset="-122"/>
              </a:rPr>
              <a:t>基层应有一定强度，大于 20MPa 为宜，若是新浇筑的混凝土地面应养护 28天以上，再进行施工；</a:t>
            </a:r>
            <a:endParaRPr lang="zh-CN" altLang="en-US" sz="1800" b="0" dirty="0" smtClean="0">
              <a:latin typeface="宋体" panose="02010600030101010101" pitchFamily="2" charset="-122"/>
              <a:ea typeface="宋体" panose="02010600030101010101" pitchFamily="2" charset="-122"/>
            </a:endParaRPr>
          </a:p>
        </p:txBody>
      </p:sp>
      <p:sp>
        <p:nvSpPr>
          <p:cNvPr id="4" name="矩形 3"/>
          <p:cNvSpPr/>
          <p:nvPr/>
        </p:nvSpPr>
        <p:spPr>
          <a:xfrm>
            <a:off x="1082040" y="2084705"/>
            <a:ext cx="4949825" cy="506730"/>
          </a:xfrm>
          <a:prstGeom prst="rect">
            <a:avLst/>
          </a:prstGeom>
          <a:noFill/>
          <a:ln>
            <a:noFill/>
          </a:ln>
        </p:spPr>
        <p:txBody>
          <a:bodyPr wrap="square" rtlCol="0" anchor="t">
            <a:spAutoFit/>
            <a:scene3d>
              <a:camera prst="orthographicFront"/>
              <a:lightRig rig="threePt" dir="t"/>
            </a:scene3d>
          </a:bodyPr>
          <a:p>
            <a:pPr algn="ctr"/>
            <a:r>
              <a:rPr lang="zh-CN" altLang="en-US" sz="2700" i="1">
                <a:ln w="9525">
                  <a:solidFill>
                    <a:schemeClr val="bg1"/>
                  </a:solidFill>
                  <a:prstDash val="solid"/>
                </a:ln>
                <a:solidFill>
                  <a:schemeClr val="tx1"/>
                </a:solidFill>
                <a:effectLst>
                  <a:outerShdw blurRad="12700" dist="38100" dir="2700000" algn="tl" rotWithShape="0">
                    <a:schemeClr val="bg1">
                      <a:lumMod val="50000"/>
                    </a:schemeClr>
                  </a:outerShdw>
                </a:effectLst>
                <a:latin typeface="黑体" panose="02010609060101010101" charset="-122"/>
                <a:ea typeface="黑体" panose="02010609060101010101" charset="-122"/>
              </a:rPr>
              <a:t>注意事项</a:t>
            </a:r>
            <a:endParaRPr lang="zh-CN" altLang="en-US" sz="2700" i="1">
              <a:ln w="9525">
                <a:solidFill>
                  <a:schemeClr val="bg1"/>
                </a:solidFill>
                <a:prstDash val="solid"/>
              </a:ln>
              <a:solidFill>
                <a:schemeClr val="tx1"/>
              </a:solidFill>
              <a:effectLst>
                <a:outerShdw blurRad="12700" dist="38100" dir="2700000" algn="tl" rotWithShape="0">
                  <a:schemeClr val="bg1">
                    <a:lumMod val="50000"/>
                  </a:schemeClr>
                </a:outerShdw>
              </a:effectLst>
              <a:latin typeface="黑体" panose="02010609060101010101" charset="-122"/>
              <a:ea typeface="黑体" panose="02010609060101010101" charset="-122"/>
            </a:endParaRPr>
          </a:p>
        </p:txBody>
      </p:sp>
      <p:sp>
        <p:nvSpPr>
          <p:cNvPr id="23" name="文本框 22"/>
          <p:cNvSpPr txBox="1"/>
          <p:nvPr/>
        </p:nvSpPr>
        <p:spPr>
          <a:xfrm>
            <a:off x="441695" y="1352010"/>
            <a:ext cx="1714500" cy="398780"/>
          </a:xfrm>
          <a:prstGeom prst="rect">
            <a:avLst/>
          </a:prstGeom>
          <a:noFill/>
        </p:spPr>
        <p:txBody>
          <a:bodyPr wrap="none" rtlCol="0" anchor="t">
            <a:spAutoFit/>
          </a:bodyPr>
          <a:p>
            <a:r>
              <a:rPr lang="zh-CN" altLang="en-US" sz="2000">
                <a:solidFill>
                  <a:schemeClr val="accent2">
                    <a:lumMod val="60000"/>
                    <a:lumOff val="40000"/>
                  </a:schemeClr>
                </a:solidFill>
              </a:rPr>
              <a:t>四、注意事项</a:t>
            </a:r>
            <a:endParaRPr lang="zh-CN" altLang="en-US" sz="2000">
              <a:solidFill>
                <a:schemeClr val="accent2">
                  <a:lumMod val="60000"/>
                  <a:lumOff val="40000"/>
                </a:schemeClr>
              </a:solidFill>
            </a:endParaRPr>
          </a:p>
        </p:txBody>
      </p:sp>
      <p:sp>
        <p:nvSpPr>
          <p:cNvPr id="3" name="文本占位符 3"/>
          <p:cNvSpPr txBox="1"/>
          <p:nvPr>
            <p:custDataLst>
              <p:tags r:id="rId5"/>
            </p:custDataLst>
          </p:nvPr>
        </p:nvSpPr>
        <p:spPr>
          <a:xfrm>
            <a:off x="890905" y="5831840"/>
            <a:ext cx="5534660" cy="256540"/>
          </a:xfrm>
          <a:prstGeom prst="rect">
            <a:avLst/>
          </a:prstGeom>
          <a:ln>
            <a:noFill/>
            <a:prstDash val="sysDash"/>
          </a:ln>
        </p:spPr>
        <p:txBody>
          <a:bodyPr vert="horz" lIns="51434" tIns="25716" rIns="51434" bIns="25716" rtlCol="0" anchor="ctr" anchorCtr="0">
            <a:noAutofit/>
          </a:bodyPr>
          <a:lstStyle>
            <a:defPPr>
              <a:defRPr lang="zh-CN"/>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zh-CN" altLang="en-US" sz="1800" b="0" dirty="0" smtClean="0">
                <a:latin typeface="宋体" panose="02010600030101010101" pitchFamily="2" charset="-122"/>
                <a:ea typeface="宋体" panose="02010600030101010101" pitchFamily="2" charset="-122"/>
              </a:rPr>
              <a:t>切忌将已干结的浆料再加水混合后使用；</a:t>
            </a:r>
            <a:endParaRPr lang="zh-CN" altLang="en-US" sz="1800" b="0" dirty="0" smtClean="0">
              <a:latin typeface="宋体" panose="02010600030101010101" pitchFamily="2" charset="-122"/>
              <a:ea typeface="宋体" panose="02010600030101010101" pitchFamily="2" charset="-122"/>
            </a:endParaRPr>
          </a:p>
        </p:txBody>
      </p:sp>
      <p:sp>
        <p:nvSpPr>
          <p:cNvPr id="13" name="文本占位符 3"/>
          <p:cNvSpPr txBox="1"/>
          <p:nvPr>
            <p:custDataLst>
              <p:tags r:id="rId6"/>
            </p:custDataLst>
          </p:nvPr>
        </p:nvSpPr>
        <p:spPr>
          <a:xfrm>
            <a:off x="890905" y="6344920"/>
            <a:ext cx="5534660" cy="904875"/>
          </a:xfrm>
          <a:prstGeom prst="rect">
            <a:avLst/>
          </a:prstGeom>
          <a:ln>
            <a:noFill/>
            <a:prstDash val="sysDash"/>
          </a:ln>
        </p:spPr>
        <p:txBody>
          <a:bodyPr vert="horz" lIns="51434" tIns="25716" rIns="51434" bIns="25716" rtlCol="0" anchor="ctr" anchorCtr="0"/>
          <a:lstStyle>
            <a:defPPr>
              <a:defRPr lang="zh-CN"/>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buClrTx/>
              <a:buSzTx/>
            </a:pPr>
            <a:r>
              <a:rPr lang="zh-CN" altLang="en-US" sz="1800" b="0" dirty="0" smtClean="0">
                <a:latin typeface="宋体" panose="02010600030101010101" pitchFamily="2" charset="-122"/>
                <a:ea typeface="宋体" panose="02010600030101010101" pitchFamily="2" charset="-122"/>
              </a:rPr>
              <a:t>封闭现场施工，避免阳光直射和人员踩踏，施工温度 5℃~40℃为宜；</a:t>
            </a:r>
            <a:r>
              <a:rPr lang="zh-CN" altLang="en-US" sz="1800" b="0" dirty="0" smtClean="0">
                <a:latin typeface="宋体" panose="02010600030101010101" pitchFamily="2" charset="-122"/>
                <a:sym typeface="+mn-ea"/>
              </a:rPr>
              <a:t>养护期间，避免人行走和承受重载，养护至相应龄期为宜。</a:t>
            </a:r>
            <a:endParaRPr lang="zh-CN" altLang="en-US" sz="1800" b="0" dirty="0" smtClean="0">
              <a:latin typeface="宋体" panose="02010600030101010101" pitchFamily="2" charset="-122"/>
              <a:ea typeface="宋体" panose="02010600030101010101" pitchFamily="2" charset="-122"/>
              <a:sym typeface="+mn-ea"/>
            </a:endParaRPr>
          </a:p>
        </p:txBody>
      </p:sp>
      <p:sp>
        <p:nvSpPr>
          <p:cNvPr id="14" name="文本占位符 3"/>
          <p:cNvSpPr txBox="1"/>
          <p:nvPr>
            <p:custDataLst>
              <p:tags r:id="rId7"/>
            </p:custDataLst>
          </p:nvPr>
        </p:nvSpPr>
        <p:spPr>
          <a:xfrm>
            <a:off x="890905" y="7452995"/>
            <a:ext cx="5534660" cy="758190"/>
          </a:xfrm>
          <a:prstGeom prst="rect">
            <a:avLst/>
          </a:prstGeom>
          <a:ln>
            <a:noFill/>
            <a:prstDash val="sysDash"/>
          </a:ln>
        </p:spPr>
        <p:txBody>
          <a:bodyPr vert="horz" lIns="51434" tIns="25716" rIns="51434" bIns="25716" rtlCol="0" anchor="ctr" anchorCtr="0">
            <a:noAutofit/>
          </a:bodyPr>
          <a:lstStyle>
            <a:defPPr>
              <a:defRPr lang="zh-CN"/>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eaLnBrk="1" latinLnBrk="0" hangingPunct="1">
              <a:lnSpc>
                <a:spcPts val="500"/>
              </a:lnSpc>
            </a:pPr>
            <a:r>
              <a:rPr lang="zh-CN" altLang="en-US" sz="1800" b="0" dirty="0" smtClean="0">
                <a:latin typeface="宋体" panose="02010600030101010101" pitchFamily="2" charset="-122"/>
                <a:ea typeface="宋体" panose="02010600030101010101" pitchFamily="2" charset="-122"/>
              </a:rPr>
              <a:t>保存：存放于阴凉干燥处，产品储存期为一年；</a:t>
            </a:r>
            <a:endParaRPr lang="zh-CN" altLang="en-US" sz="1800" b="0" dirty="0" smtClean="0">
              <a:latin typeface="宋体" panose="02010600030101010101" pitchFamily="2" charset="-122"/>
              <a:ea typeface="宋体" panose="02010600030101010101" pitchFamily="2" charset="-122"/>
            </a:endParaRPr>
          </a:p>
          <a:p>
            <a:pPr algn="l" eaLnBrk="1" latinLnBrk="0" hangingPunct="1">
              <a:lnSpc>
                <a:spcPts val="500"/>
              </a:lnSpc>
            </a:pPr>
            <a:r>
              <a:rPr lang="zh-CN" altLang="en-US" sz="1800" b="0" dirty="0" smtClean="0">
                <a:latin typeface="宋体" panose="02010600030101010101" pitchFamily="2" charset="-122"/>
                <a:ea typeface="宋体" panose="02010600030101010101" pitchFamily="2" charset="-122"/>
              </a:rPr>
              <a:t>包装：25 公斤/袋。</a:t>
            </a:r>
            <a:endParaRPr lang="zh-CN" altLang="en-US" sz="1800" b="0" dirty="0" smtClean="0">
              <a:latin typeface="宋体" panose="02010600030101010101" pitchFamily="2" charset="-122"/>
              <a:ea typeface="宋体" panose="02010600030101010101" pitchFamily="2" charset="-122"/>
            </a:endParaRPr>
          </a:p>
        </p:txBody>
      </p:sp>
      <p:sp>
        <p:nvSpPr>
          <p:cNvPr id="18" name="椭圆 17"/>
          <p:cNvSpPr/>
          <p:nvPr>
            <p:custDataLst>
              <p:tags r:id="rId8"/>
            </p:custDataLst>
          </p:nvPr>
        </p:nvSpPr>
        <p:spPr>
          <a:xfrm>
            <a:off x="348685" y="6421248"/>
            <a:ext cx="303852" cy="304328"/>
          </a:xfrm>
          <a:prstGeom prst="ellipse">
            <a:avLst/>
          </a:prstGeom>
          <a:pattFill prst="pct80">
            <a:fgClr>
              <a:srgbClr val="BBE0E3"/>
            </a:fgClr>
            <a:bgClr>
              <a:srgbClr val="FFFF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725"/>
              <a:t>5</a:t>
            </a:r>
            <a:endParaRPr lang="en-US" altLang="zh-CN" sz="1725"/>
          </a:p>
        </p:txBody>
      </p:sp>
      <p:sp>
        <p:nvSpPr>
          <p:cNvPr id="19" name="椭圆 18"/>
          <p:cNvSpPr/>
          <p:nvPr>
            <p:custDataLst>
              <p:tags r:id="rId9"/>
            </p:custDataLst>
          </p:nvPr>
        </p:nvSpPr>
        <p:spPr>
          <a:xfrm>
            <a:off x="348685" y="7453288"/>
            <a:ext cx="303852" cy="304328"/>
          </a:xfrm>
          <a:prstGeom prst="ellipse">
            <a:avLst/>
          </a:prstGeom>
          <a:pattFill prst="pct80">
            <a:fgClr>
              <a:srgbClr val="BBE0E3"/>
            </a:fgClr>
            <a:bgClr>
              <a:srgbClr val="FFFF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725"/>
              <a:t>6</a:t>
            </a:r>
            <a:endParaRPr lang="en-US" altLang="zh-CN" sz="1725"/>
          </a:p>
        </p:txBody>
      </p:sp>
      <p:sp>
        <p:nvSpPr>
          <p:cNvPr id="17" name="椭圆 16"/>
          <p:cNvSpPr/>
          <p:nvPr>
            <p:custDataLst>
              <p:tags r:id="rId10"/>
            </p:custDataLst>
          </p:nvPr>
        </p:nvSpPr>
        <p:spPr>
          <a:xfrm>
            <a:off x="348685" y="5784337"/>
            <a:ext cx="303852" cy="304328"/>
          </a:xfrm>
          <a:prstGeom prst="ellipse">
            <a:avLst/>
          </a:prstGeom>
          <a:pattFill prst="pct80">
            <a:fgClr>
              <a:srgbClr val="BBE0E3"/>
            </a:fgClr>
            <a:bgClr>
              <a:srgbClr val="FFFF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725"/>
              <a:t>4</a:t>
            </a:r>
            <a:endParaRPr lang="en-US" altLang="zh-CN" sz="1725"/>
          </a:p>
        </p:txBody>
      </p:sp>
      <p:sp>
        <p:nvSpPr>
          <p:cNvPr id="15" name="椭圆 14"/>
          <p:cNvSpPr/>
          <p:nvPr>
            <p:custDataLst>
              <p:tags r:id="rId11"/>
            </p:custDataLst>
          </p:nvPr>
        </p:nvSpPr>
        <p:spPr>
          <a:xfrm>
            <a:off x="348685" y="3878055"/>
            <a:ext cx="303852" cy="304328"/>
          </a:xfrm>
          <a:prstGeom prst="ellipse">
            <a:avLst/>
          </a:prstGeom>
          <a:pattFill prst="pct80">
            <a:fgClr>
              <a:srgbClr val="BBE0E3"/>
            </a:fgClr>
            <a:bgClr>
              <a:srgbClr val="FFFF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725"/>
              <a:t>2</a:t>
            </a:r>
            <a:endParaRPr lang="en-US" altLang="zh-CN" sz="1725"/>
          </a:p>
        </p:txBody>
      </p:sp>
      <p:sp>
        <p:nvSpPr>
          <p:cNvPr id="16" name="椭圆 15"/>
          <p:cNvSpPr/>
          <p:nvPr>
            <p:custDataLst>
              <p:tags r:id="rId12"/>
            </p:custDataLst>
          </p:nvPr>
        </p:nvSpPr>
        <p:spPr>
          <a:xfrm>
            <a:off x="385515" y="4901363"/>
            <a:ext cx="303852" cy="304328"/>
          </a:xfrm>
          <a:prstGeom prst="ellipse">
            <a:avLst/>
          </a:prstGeom>
          <a:pattFill prst="pct80">
            <a:fgClr>
              <a:srgbClr val="BBE0E3"/>
            </a:fgClr>
            <a:bgClr>
              <a:srgbClr val="FFFF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725"/>
              <a:t>3</a:t>
            </a:r>
            <a:endParaRPr lang="en-US" altLang="zh-CN" sz="1725"/>
          </a:p>
        </p:txBody>
      </p:sp>
      <p:sp>
        <p:nvSpPr>
          <p:cNvPr id="9" name="矩形 8"/>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20" name="文本框 19"/>
          <p:cNvSpPr txBox="1"/>
          <p:nvPr/>
        </p:nvSpPr>
        <p:spPr>
          <a:xfrm>
            <a:off x="2740025" y="9304655"/>
            <a:ext cx="357441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en-US" altLang="zh-CN" dirty="0" smtClean="0">
                <a:gradFill>
                  <a:gsLst>
                    <a:gs pos="0">
                      <a:srgbClr val="7B32B2"/>
                    </a:gs>
                    <a:gs pos="100000">
                      <a:srgbClr val="401A5D"/>
                    </a:gs>
                  </a:gsLst>
                  <a:lin scaled="0"/>
                </a:gradFill>
                <a:latin typeface="微软雅黑" panose="020B0503020204020204" charset="-122"/>
                <a:ea typeface="微软雅黑" panose="020B0503020204020204" charset="-122"/>
                <a:sym typeface="+mn-ea"/>
              </a:rPr>
              <a:t>  </a:t>
            </a:r>
            <a:r>
              <a:rPr lang="zh-CN" altLang="en-US" sz="1600"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2" name="图片 1" descr="未命名 -1"/>
          <p:cNvPicPr>
            <a:picLocks noChangeAspect="1"/>
          </p:cNvPicPr>
          <p:nvPr/>
        </p:nvPicPr>
        <p:blipFill>
          <a:blip r:embed="rId13"/>
          <a:stretch>
            <a:fillRect/>
          </a:stretch>
        </p:blipFill>
        <p:spPr>
          <a:xfrm>
            <a:off x="295275" y="261620"/>
            <a:ext cx="1143000" cy="630555"/>
          </a:xfrm>
          <a:prstGeom prst="rect">
            <a:avLst/>
          </a:prstGeom>
        </p:spPr>
      </p:pic>
    </p:spTree>
    <p:custDataLst>
      <p:tags r:id="rId14"/>
    </p:custDataLst>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37" presetClass="entr" presetSubtype="0" fill="hold" grpId="4"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900" decel="100000" fill="hold"/>
                                        <p:tgtEl>
                                          <p:spTgt spid="1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5" fill="hold">
                            <p:stCondLst>
                              <p:cond delay="3000"/>
                            </p:stCondLst>
                            <p:childTnLst>
                              <p:par>
                                <p:cTn id="16" presetID="37"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900" decel="100000" fill="hold"/>
                                        <p:tgtEl>
                                          <p:spTgt spid="11"/>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22" fill="hold">
                            <p:stCondLst>
                              <p:cond delay="4000"/>
                            </p:stCondLst>
                            <p:childTnLst>
                              <p:par>
                                <p:cTn id="23" presetID="37"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900" decel="100000" fill="hold"/>
                                        <p:tgtEl>
                                          <p:spTgt spid="12"/>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29" fill="hold">
                            <p:stCondLst>
                              <p:cond delay="5000"/>
                            </p:stCondLst>
                            <p:childTnLst>
                              <p:par>
                                <p:cTn id="30" presetID="37"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900" decel="100000" fill="hold"/>
                                        <p:tgtEl>
                                          <p:spTgt spid="3"/>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36" fill="hold">
                            <p:stCondLst>
                              <p:cond delay="6000"/>
                            </p:stCondLst>
                            <p:childTnLst>
                              <p:par>
                                <p:cTn id="37" presetID="37"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900" decel="100000" fill="hold"/>
                                        <p:tgtEl>
                                          <p:spTgt spid="13"/>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43" fill="hold">
                            <p:stCondLst>
                              <p:cond delay="7000"/>
                            </p:stCondLst>
                            <p:childTnLst>
                              <p:par>
                                <p:cTn id="44" presetID="37"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900" decel="100000" fill="hold"/>
                                        <p:tgtEl>
                                          <p:spTgt spid="14"/>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0" grpId="2"/>
      <p:bldP spid="10" grpId="3"/>
      <p:bldP spid="10" grpId="4"/>
      <p:bldP spid="11" grpId="0"/>
      <p:bldP spid="12" grpId="0"/>
      <p:bldP spid="3"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20" name="文本框 19"/>
          <p:cNvSpPr txBox="1"/>
          <p:nvPr/>
        </p:nvSpPr>
        <p:spPr>
          <a:xfrm>
            <a:off x="2740025" y="9304655"/>
            <a:ext cx="357441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en-US" altLang="zh-CN" dirty="0" smtClean="0">
                <a:gradFill>
                  <a:gsLst>
                    <a:gs pos="0">
                      <a:srgbClr val="7B32B2"/>
                    </a:gs>
                    <a:gs pos="100000">
                      <a:srgbClr val="401A5D"/>
                    </a:gs>
                  </a:gsLst>
                  <a:lin scaled="0"/>
                </a:gradFill>
                <a:latin typeface="微软雅黑" panose="020B0503020204020204" charset="-122"/>
                <a:ea typeface="微软雅黑" panose="020B0503020204020204" charset="-122"/>
                <a:sym typeface="+mn-ea"/>
              </a:rPr>
              <a:t>  </a:t>
            </a:r>
            <a:r>
              <a:rPr lang="zh-CN" altLang="en-US" sz="1600"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sp>
        <p:nvSpPr>
          <p:cNvPr id="5" name="文本框 4"/>
          <p:cNvSpPr txBox="1"/>
          <p:nvPr/>
        </p:nvSpPr>
        <p:spPr>
          <a:xfrm>
            <a:off x="426085" y="5090160"/>
            <a:ext cx="5930265" cy="3830955"/>
          </a:xfrm>
          <a:prstGeom prst="rect">
            <a:avLst/>
          </a:prstGeom>
          <a:noFill/>
        </p:spPr>
        <p:txBody>
          <a:bodyPr wrap="square" rtlCol="0" anchor="t">
            <a:spAutoFit/>
          </a:bodyPr>
          <a:p>
            <a:r>
              <a:rPr lang="zh-CN" altLang="en-US"/>
              <a:t>产品简介</a:t>
            </a:r>
            <a:endParaRPr lang="zh-CN" altLang="en-US"/>
          </a:p>
          <a:p>
            <a:r>
              <a:rPr lang="zh-CN" altLang="en-US"/>
              <a:t>1、施工简单方便:比传统方法减少50%以上的工序。 涂料K81，耐候性能好,附着力好,水性环保,降噪隔音系数 接近隔音棉(同厚度)的效果,可满足隔音、保温的要求。</a:t>
            </a:r>
            <a:endParaRPr lang="zh-CN" altLang="en-US"/>
          </a:p>
          <a:p>
            <a:r>
              <a:rPr lang="zh-CN" altLang="en-US"/>
              <a:t>3、隔音涂料可以做到A1级防火,环保,无污染,对建筑起到 </a:t>
            </a:r>
            <a:endParaRPr lang="zh-CN" altLang="en-US"/>
          </a:p>
          <a:p>
            <a:r>
              <a:rPr lang="zh-CN" altLang="en-US"/>
              <a:t> 良好保护作用。 </a:t>
            </a:r>
            <a:endParaRPr lang="zh-CN" altLang="en-US"/>
          </a:p>
          <a:p>
            <a:r>
              <a:rPr lang="zh-CN" altLang="en-US"/>
              <a:t>2、相对超薄：通常总厚度3~8毫米，节省空间。</a:t>
            </a:r>
            <a:endParaRPr lang="zh-CN" altLang="en-US"/>
          </a:p>
          <a:p>
            <a:r>
              <a:rPr lang="zh-CN" altLang="en-US"/>
              <a:t>4、隔音阻尼减震性能好,优于同等厚度其它隔音材料。 </a:t>
            </a:r>
            <a:endParaRPr lang="zh-CN" altLang="en-US"/>
          </a:p>
          <a:p>
            <a:r>
              <a:rPr lang="zh-CN" altLang="en-US"/>
              <a:t>5、附着力好,渗透力好,和基材相容性好,不会出现开裂。</a:t>
            </a:r>
            <a:endParaRPr lang="zh-CN" altLang="en-US"/>
          </a:p>
          <a:p>
            <a:r>
              <a:rPr lang="zh-CN" altLang="en-US"/>
              <a:t>6、对建筑结构保护好,不易引起热桥,温差,声桥。</a:t>
            </a:r>
            <a:endParaRPr lang="zh-CN" altLang="en-US"/>
          </a:p>
        </p:txBody>
      </p:sp>
      <p:pic>
        <p:nvPicPr>
          <p:cNvPr id="8" name="图片 7"/>
          <p:cNvPicPr>
            <a:picLocks noChangeAspect="1"/>
          </p:cNvPicPr>
          <p:nvPr/>
        </p:nvPicPr>
        <p:blipFill>
          <a:blip r:embed="rId1"/>
          <a:stretch>
            <a:fillRect/>
          </a:stretch>
        </p:blipFill>
        <p:spPr>
          <a:xfrm>
            <a:off x="278130" y="1680845"/>
            <a:ext cx="6354445" cy="3135630"/>
          </a:xfrm>
          <a:prstGeom prst="rect">
            <a:avLst/>
          </a:prstGeom>
        </p:spPr>
      </p:pic>
      <p:sp>
        <p:nvSpPr>
          <p:cNvPr id="34" name="文本框 33"/>
          <p:cNvSpPr txBox="1"/>
          <p:nvPr>
            <p:custDataLst>
              <p:tags r:id="rId2"/>
            </p:custDataLst>
          </p:nvPr>
        </p:nvSpPr>
        <p:spPr>
          <a:xfrm>
            <a:off x="425848" y="1210887"/>
            <a:ext cx="2732761" cy="470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4" tIns="25716" rIns="51434" bIns="25716" numCol="1" anchor="ctr" anchorCtr="0" compatLnSpc="1">
            <a:no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zh-CN" altLang="en-US" sz="2400" b="0" dirty="0">
                <a:solidFill>
                  <a:schemeClr val="accent2">
                    <a:lumMod val="60000"/>
                    <a:lumOff val="40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隔音涂料介绍</a:t>
            </a:r>
            <a:endParaRPr lang="zh-CN" altLang="en-US" sz="2400" b="0" dirty="0">
              <a:solidFill>
                <a:schemeClr val="accent2">
                  <a:lumMod val="60000"/>
                  <a:lumOff val="40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pic>
        <p:nvPicPr>
          <p:cNvPr id="2" name="图片 1" descr="未命名 -1"/>
          <p:cNvPicPr>
            <a:picLocks noChangeAspect="1"/>
          </p:cNvPicPr>
          <p:nvPr/>
        </p:nvPicPr>
        <p:blipFill>
          <a:blip r:embed="rId3"/>
          <a:stretch>
            <a:fillRect/>
          </a:stretch>
        </p:blipFill>
        <p:spPr>
          <a:xfrm>
            <a:off x="295275" y="261620"/>
            <a:ext cx="1143000" cy="630555"/>
          </a:xfrm>
          <a:prstGeom prst="rect">
            <a:avLst/>
          </a:prstGeom>
        </p:spPr>
      </p:pic>
    </p:spTree>
    <p:custDataLst>
      <p:tags r:id="rId4"/>
    </p:custDataLst>
  </p:cSld>
  <p:clrMapOvr>
    <a:masterClrMapping/>
  </p:clrMapOvr>
  <p:transition>
    <p:cover dir="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矩形 8"/>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20" name="文本框 19"/>
          <p:cNvSpPr txBox="1"/>
          <p:nvPr/>
        </p:nvSpPr>
        <p:spPr>
          <a:xfrm>
            <a:off x="147955" y="1733550"/>
            <a:ext cx="6562725" cy="6400800"/>
          </a:xfrm>
          <a:prstGeom prst="rect">
            <a:avLst/>
          </a:prstGeom>
          <a:noFill/>
        </p:spPr>
        <p:txBody>
          <a:bodyPr wrap="square" rtlCol="0" anchor="t">
            <a:spAutoFit/>
          </a:bodyPr>
          <a:p>
            <a:r>
              <a:rPr lang="zh-CN" altLang="en-US" sz="1800"/>
              <a:t>施工工艺 </a:t>
            </a:r>
            <a:endParaRPr lang="zh-CN" altLang="en-US" sz="1800"/>
          </a:p>
          <a:p>
            <a:r>
              <a:rPr lang="zh-CN" altLang="en-US" sz="1600" b="0">
                <a:solidFill>
                  <a:srgbClr val="FF0000"/>
                </a:solidFill>
              </a:rPr>
              <a:t>关于颜色：</a:t>
            </a:r>
            <a:r>
              <a:rPr lang="zh-CN" altLang="en-US" sz="1600" b="0"/>
              <a:t>灰白色的涂料可以调色。有些品种天然是黑灰 色,无法调整颜色。另外,如果是干粉料:由于隔音涂料含有 阻尼材料特有的性能,调颜色方面只能7到8成接近色卡,无法像普通普通涂料调色那么标准, (提示:由于表面凹凸不平,不同角度,不同光线看,颜色会略有差别); 施工温度: ≥5℃，安全储存;在阴凉,通风、干爆处储存,温度为5-25度范围内贮存。 要清扫地板和墙表面浮尘土,必须要去掉凹凸不平的颗粒和 松散杂物杂质,底材不能有油污油脂和蜡质。 </a:t>
            </a:r>
            <a:endParaRPr lang="zh-CN" altLang="en-US" sz="1600" b="0"/>
          </a:p>
          <a:p>
            <a:r>
              <a:rPr lang="zh-CN" altLang="en-US" sz="1600" b="0">
                <a:solidFill>
                  <a:srgbClr val="FF0000"/>
                </a:solidFill>
              </a:rPr>
              <a:t>喷涂前注意事项：</a:t>
            </a:r>
            <a:r>
              <a:rPr lang="zh-CN" altLang="en-US" sz="1600" b="0"/>
              <a:t>要清扫地板和墙表面浮尘土,必须要去掉凹凸不平的颗粒和 松散杂物杂质,底材不能有油污油脂和蜡质。</a:t>
            </a:r>
            <a:endParaRPr lang="zh-CN" altLang="en-US" sz="1600" b="0"/>
          </a:p>
          <a:p>
            <a:r>
              <a:rPr lang="zh-CN" altLang="en-US" sz="1600" b="0">
                <a:solidFill>
                  <a:srgbClr val="FF0000"/>
                </a:solidFill>
              </a:rPr>
              <a:t>成品保护：</a:t>
            </a:r>
            <a:r>
              <a:rPr lang="zh-CN" altLang="en-US" sz="1600" b="0"/>
              <a:t>因隔音涂料具有良好的强度,抗拉伸性能、耐磨 性及粘接性能,对于毛坯交楼住宅建筑,可暂不做保护层但 应注意成品保护,不可经受重型机械、设备辗压,避免建筑 材料堆放、拖曳划伤,防止人为破坏,其面层构造待业主装 修时确定。(喷涂完工后,注意关好门窗,防雨,防漏,严禁地面 涂层被雨和水浸泡。 )</a:t>
            </a:r>
            <a:endParaRPr lang="zh-CN" altLang="en-US" sz="1600" b="0"/>
          </a:p>
          <a:p>
            <a:r>
              <a:rPr lang="zh-CN" altLang="en-US" sz="1600" b="0">
                <a:solidFill>
                  <a:srgbClr val="FF0000"/>
                </a:solidFill>
              </a:rPr>
              <a:t>声学要求：</a:t>
            </a:r>
            <a:r>
              <a:rPr lang="zh-CN" altLang="en-US" sz="1600" b="0"/>
              <a:t>符合GBJ47-1983和GB/T 16731-1997国家 标准;符合GB/T20247-2006/S0354 : 2003国家标准;消防: GB8624-2012国家标准。</a:t>
            </a:r>
            <a:endParaRPr lang="zh-CN" altLang="en-US" sz="1600" b="0"/>
          </a:p>
          <a:p>
            <a:r>
              <a:rPr lang="zh-CN" altLang="en-US" sz="1600" b="0">
                <a:solidFill>
                  <a:srgbClr val="FF0000"/>
                </a:solidFill>
              </a:rPr>
              <a:t>绿色建筑行业技术设计要求:</a:t>
            </a:r>
            <a:endParaRPr lang="zh-CN" altLang="en-US" sz="1600" b="0">
              <a:solidFill>
                <a:srgbClr val="FF0000"/>
              </a:solidFill>
            </a:endParaRPr>
          </a:p>
          <a:p>
            <a:r>
              <a:rPr lang="zh-CN" altLang="en-US" sz="1600" b="0"/>
              <a:t>按照我国《绿色建筑评价标准》 GB/T50378-2014第8.1.2条</a:t>
            </a:r>
            <a:endParaRPr lang="zh-CN" altLang="en-US" sz="1600" b="0"/>
          </a:p>
          <a:p>
            <a:r>
              <a:rPr lang="zh-CN" altLang="en-US" sz="1600" b="0"/>
              <a:t>控制项要求:楼板的计权标准化撞击声压值s75dB.隔音涂料检测 依据: 《声学建筑和建构件隔声测量第7部分:楼板撞击声隔声的 现场测量》 GB/T19889.7-2005执行国家标准。</a:t>
            </a:r>
            <a:endParaRPr lang="zh-CN" altLang="en-US" sz="1600" b="0"/>
          </a:p>
        </p:txBody>
      </p:sp>
      <p:sp>
        <p:nvSpPr>
          <p:cNvPr id="3" name="文本框 2"/>
          <p:cNvSpPr txBox="1"/>
          <p:nvPr/>
        </p:nvSpPr>
        <p:spPr>
          <a:xfrm>
            <a:off x="2989580" y="9304655"/>
            <a:ext cx="350075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sp>
        <p:nvSpPr>
          <p:cNvPr id="34" name="文本框 33"/>
          <p:cNvSpPr txBox="1"/>
          <p:nvPr>
            <p:custDataLst>
              <p:tags r:id="rId1"/>
            </p:custDataLst>
          </p:nvPr>
        </p:nvSpPr>
        <p:spPr>
          <a:xfrm>
            <a:off x="256303" y="1262957"/>
            <a:ext cx="2732761" cy="470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4" tIns="25716" rIns="51434" bIns="25716" numCol="1" anchor="ctr" anchorCtr="0" compatLnSpc="1">
            <a:no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zh-CN" altLang="en-US" sz="2400" b="0" dirty="0">
                <a:solidFill>
                  <a:schemeClr val="accent2">
                    <a:lumMod val="60000"/>
                    <a:lumOff val="40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隔音涂料介绍</a:t>
            </a:r>
            <a:endParaRPr lang="zh-CN" altLang="en-US" sz="2400" b="0" dirty="0">
              <a:solidFill>
                <a:schemeClr val="accent2">
                  <a:lumMod val="60000"/>
                  <a:lumOff val="40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pic>
        <p:nvPicPr>
          <p:cNvPr id="5" name="图片 4" descr="未命名 -1"/>
          <p:cNvPicPr>
            <a:picLocks noChangeAspect="1"/>
          </p:cNvPicPr>
          <p:nvPr/>
        </p:nvPicPr>
        <p:blipFill>
          <a:blip r:embed="rId2"/>
          <a:stretch>
            <a:fillRect/>
          </a:stretch>
        </p:blipFill>
        <p:spPr>
          <a:xfrm>
            <a:off x="295275" y="261620"/>
            <a:ext cx="1143000" cy="630555"/>
          </a:xfrm>
          <a:prstGeom prst="rect">
            <a:avLst/>
          </a:prstGeom>
        </p:spPr>
      </p:pic>
    </p:spTree>
    <p:custDataLst>
      <p:tags r:id="rId3"/>
    </p:custDataLst>
  </p:cSld>
  <p:clrMapOvr>
    <a:masterClrMapping/>
  </p:clrMapOvr>
  <p:transition>
    <p:cover dir="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42595" y="1415415"/>
            <a:ext cx="2098040" cy="460375"/>
          </a:xfrm>
          <a:prstGeom prst="rect">
            <a:avLst/>
          </a:prstGeom>
          <a:noFill/>
        </p:spPr>
        <p:txBody>
          <a:bodyPr wrap="square" rtlCol="0" anchor="t">
            <a:spAutoFit/>
          </a:bodyPr>
          <a:p>
            <a:r>
              <a:rPr lang="zh-CN" altLang="en-US" sz="2400">
                <a:solidFill>
                  <a:schemeClr val="accent2">
                    <a:lumMod val="60000"/>
                    <a:lumOff val="40000"/>
                  </a:schemeClr>
                </a:solidFill>
              </a:rPr>
              <a:t>资质证书</a:t>
            </a:r>
            <a:endParaRPr lang="zh-CN" altLang="en-US" sz="2400">
              <a:solidFill>
                <a:schemeClr val="accent2">
                  <a:lumMod val="60000"/>
                  <a:lumOff val="40000"/>
                </a:schemeClr>
              </a:solidFill>
            </a:endParaRPr>
          </a:p>
        </p:txBody>
      </p:sp>
      <p:pic>
        <p:nvPicPr>
          <p:cNvPr id="2" name="图片 1"/>
          <p:cNvPicPr>
            <a:picLocks noChangeAspect="1"/>
          </p:cNvPicPr>
          <p:nvPr/>
        </p:nvPicPr>
        <p:blipFill>
          <a:blip r:embed="rId1"/>
          <a:stretch>
            <a:fillRect/>
          </a:stretch>
        </p:blipFill>
        <p:spPr>
          <a:xfrm>
            <a:off x="582930" y="5657850"/>
            <a:ext cx="2602865" cy="3565525"/>
          </a:xfrm>
          <a:prstGeom prst="rect">
            <a:avLst/>
          </a:prstGeom>
        </p:spPr>
      </p:pic>
      <p:pic>
        <p:nvPicPr>
          <p:cNvPr id="8" name="图片 7"/>
          <p:cNvPicPr>
            <a:picLocks noChangeAspect="1"/>
          </p:cNvPicPr>
          <p:nvPr/>
        </p:nvPicPr>
        <p:blipFill>
          <a:blip r:embed="rId2"/>
          <a:stretch>
            <a:fillRect/>
          </a:stretch>
        </p:blipFill>
        <p:spPr>
          <a:xfrm>
            <a:off x="3575050" y="5657850"/>
            <a:ext cx="2862580" cy="3564890"/>
          </a:xfrm>
          <a:prstGeom prst="rect">
            <a:avLst/>
          </a:prstGeom>
        </p:spPr>
      </p:pic>
      <p:pic>
        <p:nvPicPr>
          <p:cNvPr id="4" name="图片 3"/>
          <p:cNvPicPr>
            <a:picLocks noChangeAspect="1"/>
          </p:cNvPicPr>
          <p:nvPr/>
        </p:nvPicPr>
        <p:blipFill>
          <a:blip r:embed="rId3"/>
          <a:stretch>
            <a:fillRect/>
          </a:stretch>
        </p:blipFill>
        <p:spPr>
          <a:xfrm>
            <a:off x="1479550" y="1875790"/>
            <a:ext cx="3592830" cy="3514090"/>
          </a:xfrm>
          <a:prstGeom prst="rect">
            <a:avLst/>
          </a:prstGeom>
        </p:spPr>
      </p:pic>
      <p:sp>
        <p:nvSpPr>
          <p:cNvPr id="9" name="矩形 8"/>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3" name="图片 2" descr="未命名 -1"/>
          <p:cNvPicPr>
            <a:picLocks noChangeAspect="1"/>
          </p:cNvPicPr>
          <p:nvPr/>
        </p:nvPicPr>
        <p:blipFill>
          <a:blip r:embed="rId4"/>
          <a:stretch>
            <a:fillRect/>
          </a:stretch>
        </p:blipFill>
        <p:spPr>
          <a:xfrm>
            <a:off x="295275" y="261620"/>
            <a:ext cx="1143000" cy="630555"/>
          </a:xfrm>
          <a:prstGeom prst="rect">
            <a:avLst/>
          </a:prstGeom>
        </p:spPr>
      </p:pic>
    </p:spTree>
    <p:custDataLst>
      <p:tags r:id="rId5"/>
    </p:custDataLst>
  </p:cSld>
  <p:clrMapOvr>
    <a:masterClrMapping/>
  </p:clrMapOvr>
  <p:transition>
    <p:cover dir="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41695" y="1390110"/>
            <a:ext cx="1562100" cy="368300"/>
          </a:xfrm>
          <a:prstGeom prst="rect">
            <a:avLst/>
          </a:prstGeom>
          <a:noFill/>
        </p:spPr>
        <p:txBody>
          <a:bodyPr wrap="none" rtlCol="0" anchor="t">
            <a:spAutoFit/>
          </a:bodyPr>
          <a:p>
            <a:pPr algn="l"/>
            <a:r>
              <a:rPr lang="zh-CN" altLang="en-US" sz="1800">
                <a:solidFill>
                  <a:schemeClr val="accent2">
                    <a:lumMod val="60000"/>
                    <a:lumOff val="40000"/>
                  </a:schemeClr>
                </a:solidFill>
              </a:rPr>
              <a:t>五、检测报告</a:t>
            </a:r>
            <a:endParaRPr lang="en-US" altLang="zh-CN" sz="1800">
              <a:solidFill>
                <a:schemeClr val="accent2">
                  <a:lumMod val="60000"/>
                  <a:lumOff val="40000"/>
                </a:schemeClr>
              </a:solidFill>
              <a:sym typeface="+mn-ea"/>
            </a:endParaRPr>
          </a:p>
        </p:txBody>
      </p:sp>
      <p:pic>
        <p:nvPicPr>
          <p:cNvPr id="3" name="图片 2"/>
          <p:cNvPicPr>
            <a:picLocks noChangeAspect="1"/>
          </p:cNvPicPr>
          <p:nvPr/>
        </p:nvPicPr>
        <p:blipFill>
          <a:blip r:embed="rId1"/>
          <a:stretch>
            <a:fillRect/>
          </a:stretch>
        </p:blipFill>
        <p:spPr>
          <a:xfrm>
            <a:off x="1510665" y="1750695"/>
            <a:ext cx="3644900" cy="3837940"/>
          </a:xfrm>
          <a:prstGeom prst="rect">
            <a:avLst/>
          </a:prstGeom>
        </p:spPr>
      </p:pic>
      <p:pic>
        <p:nvPicPr>
          <p:cNvPr id="4" name="图片 3"/>
          <p:cNvPicPr>
            <a:picLocks noChangeAspect="1"/>
          </p:cNvPicPr>
          <p:nvPr/>
        </p:nvPicPr>
        <p:blipFill>
          <a:blip r:embed="rId2"/>
          <a:stretch>
            <a:fillRect/>
          </a:stretch>
        </p:blipFill>
        <p:spPr>
          <a:xfrm>
            <a:off x="1703070" y="5824855"/>
            <a:ext cx="3452495" cy="3324860"/>
          </a:xfrm>
          <a:prstGeom prst="rect">
            <a:avLst/>
          </a:prstGeom>
        </p:spPr>
      </p:pic>
      <p:sp>
        <p:nvSpPr>
          <p:cNvPr id="8" name="矩形 7"/>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3"/>
          <a:stretch>
            <a:fillRect/>
          </a:stretch>
        </p:blipFill>
        <p:spPr>
          <a:xfrm>
            <a:off x="295275" y="261620"/>
            <a:ext cx="1143000" cy="630555"/>
          </a:xfrm>
          <a:prstGeom prst="rect">
            <a:avLst/>
          </a:prstGeom>
        </p:spPr>
      </p:pic>
    </p:spTree>
    <p:custDataLst>
      <p:tags r:id="rId4"/>
    </p:custDataLst>
  </p:cSld>
  <p:clrMapOvr>
    <a:masterClrMapping/>
  </p:clrMapOvr>
  <p:transition>
    <p:cover dir="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394705" y="1440910"/>
            <a:ext cx="2251710" cy="368300"/>
          </a:xfrm>
          <a:prstGeom prst="rect">
            <a:avLst/>
          </a:prstGeom>
          <a:noFill/>
        </p:spPr>
        <p:txBody>
          <a:bodyPr wrap="none" rtlCol="0" anchor="t">
            <a:spAutoFit/>
          </a:bodyPr>
          <a:p>
            <a:pPr algn="l"/>
            <a:r>
              <a:rPr lang="zh-CN" altLang="en-US" sz="1800">
                <a:solidFill>
                  <a:schemeClr val="accent2">
                    <a:lumMod val="60000"/>
                    <a:lumOff val="40000"/>
                  </a:schemeClr>
                </a:solidFill>
              </a:rPr>
              <a:t>五、</a:t>
            </a:r>
            <a:r>
              <a:rPr lang="zh-CN" altLang="en-US" sz="1800">
                <a:solidFill>
                  <a:schemeClr val="accent2">
                    <a:lumMod val="60000"/>
                    <a:lumOff val="40000"/>
                  </a:schemeClr>
                </a:solidFill>
                <a:sym typeface="+mn-ea"/>
              </a:rPr>
              <a:t>轻质隔墙板介绍</a:t>
            </a:r>
            <a:endParaRPr lang="zh-CN" altLang="en-US" sz="1800">
              <a:solidFill>
                <a:schemeClr val="accent2">
                  <a:lumMod val="60000"/>
                  <a:lumOff val="40000"/>
                </a:schemeClr>
              </a:solidFill>
              <a:sym typeface="+mn-ea"/>
            </a:endParaRPr>
          </a:p>
        </p:txBody>
      </p:sp>
      <p:sp>
        <p:nvSpPr>
          <p:cNvPr id="2" name="文本框 1"/>
          <p:cNvSpPr txBox="1"/>
          <p:nvPr/>
        </p:nvSpPr>
        <p:spPr>
          <a:xfrm>
            <a:off x="2540635" y="2089150"/>
            <a:ext cx="1936115" cy="460375"/>
          </a:xfrm>
          <a:prstGeom prst="rect">
            <a:avLst/>
          </a:prstGeom>
          <a:noFill/>
        </p:spPr>
        <p:txBody>
          <a:bodyPr wrap="square" rtlCol="0" anchor="t">
            <a:spAutoFit/>
          </a:bodyPr>
          <a:p>
            <a:pPr algn="l"/>
            <a:r>
              <a:rPr lang="zh-CN" altLang="en-US" sz="2400"/>
              <a:t>产品介绍</a:t>
            </a:r>
            <a:endParaRPr lang="zh-CN" altLang="en-US" sz="2400"/>
          </a:p>
        </p:txBody>
      </p:sp>
      <p:pic>
        <p:nvPicPr>
          <p:cNvPr id="3" name="图片 2"/>
          <p:cNvPicPr>
            <a:picLocks noChangeAspect="1"/>
          </p:cNvPicPr>
          <p:nvPr/>
        </p:nvPicPr>
        <p:blipFill>
          <a:blip r:embed="rId1"/>
          <a:stretch>
            <a:fillRect/>
          </a:stretch>
        </p:blipFill>
        <p:spPr>
          <a:xfrm>
            <a:off x="1239520" y="6615430"/>
            <a:ext cx="4600575" cy="2552065"/>
          </a:xfrm>
          <a:prstGeom prst="rect">
            <a:avLst/>
          </a:prstGeom>
        </p:spPr>
      </p:pic>
      <p:pic>
        <p:nvPicPr>
          <p:cNvPr id="4" name="图片 3"/>
          <p:cNvPicPr>
            <a:picLocks noChangeAspect="1"/>
          </p:cNvPicPr>
          <p:nvPr/>
        </p:nvPicPr>
        <p:blipFill>
          <a:blip r:embed="rId2"/>
          <a:stretch>
            <a:fillRect/>
          </a:stretch>
        </p:blipFill>
        <p:spPr>
          <a:xfrm>
            <a:off x="285750" y="2816860"/>
            <a:ext cx="6033135" cy="3960495"/>
          </a:xfrm>
          <a:prstGeom prst="rect">
            <a:avLst/>
          </a:prstGeom>
        </p:spPr>
      </p:pic>
      <p:sp>
        <p:nvSpPr>
          <p:cNvPr id="7" name="矩形 6"/>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3"/>
          <a:stretch>
            <a:fillRect/>
          </a:stretch>
        </p:blipFill>
        <p:spPr>
          <a:xfrm>
            <a:off x="295275" y="261620"/>
            <a:ext cx="1143000" cy="63055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441695" y="1440910"/>
            <a:ext cx="1562100" cy="368300"/>
          </a:xfrm>
          <a:prstGeom prst="rect">
            <a:avLst/>
          </a:prstGeom>
          <a:noFill/>
        </p:spPr>
        <p:txBody>
          <a:bodyPr wrap="none" rtlCol="0" anchor="t">
            <a:spAutoFit/>
          </a:bodyPr>
          <a:p>
            <a:pPr algn="l"/>
            <a:r>
              <a:rPr lang="zh-CN" altLang="en-US" sz="1800">
                <a:solidFill>
                  <a:schemeClr val="accent2">
                    <a:lumMod val="60000"/>
                    <a:lumOff val="40000"/>
                  </a:schemeClr>
                </a:solidFill>
              </a:rPr>
              <a:t>五、</a:t>
            </a:r>
            <a:r>
              <a:rPr sz="1800">
                <a:solidFill>
                  <a:schemeClr val="accent2">
                    <a:lumMod val="60000"/>
                    <a:lumOff val="40000"/>
                  </a:schemeClr>
                </a:solidFill>
                <a:latin typeface="微软雅黑" panose="020B0503020204020204" charset="-122"/>
                <a:sym typeface="+mn-ea"/>
              </a:rPr>
              <a:t>墙板材质</a:t>
            </a:r>
            <a:endParaRPr lang="zh-CN" altLang="en-US" sz="1800">
              <a:solidFill>
                <a:schemeClr val="accent2">
                  <a:lumMod val="60000"/>
                  <a:lumOff val="40000"/>
                </a:schemeClr>
              </a:solidFill>
              <a:latin typeface="微软雅黑" panose="020B0503020204020204" charset="-122"/>
              <a:sym typeface="+mn-ea"/>
            </a:endParaRPr>
          </a:p>
        </p:txBody>
      </p:sp>
      <p:pic>
        <p:nvPicPr>
          <p:cNvPr id="4" name="图片 3"/>
          <p:cNvPicPr>
            <a:picLocks noChangeAspect="1"/>
          </p:cNvPicPr>
          <p:nvPr/>
        </p:nvPicPr>
        <p:blipFill>
          <a:blip r:embed="rId1"/>
          <a:srcRect r="45809"/>
          <a:stretch>
            <a:fillRect/>
          </a:stretch>
        </p:blipFill>
        <p:spPr>
          <a:xfrm>
            <a:off x="1372870" y="1809115"/>
            <a:ext cx="3856990" cy="3444240"/>
          </a:xfrm>
          <a:prstGeom prst="rect">
            <a:avLst/>
          </a:prstGeom>
        </p:spPr>
      </p:pic>
      <p:pic>
        <p:nvPicPr>
          <p:cNvPr id="2" name="图片 1"/>
          <p:cNvPicPr>
            <a:picLocks noChangeAspect="1"/>
          </p:cNvPicPr>
          <p:nvPr/>
        </p:nvPicPr>
        <p:blipFill>
          <a:blip r:embed="rId1"/>
          <a:srcRect l="54109" t="5139" r="829"/>
          <a:stretch>
            <a:fillRect/>
          </a:stretch>
        </p:blipFill>
        <p:spPr>
          <a:xfrm>
            <a:off x="1461135" y="5330190"/>
            <a:ext cx="3680460" cy="3749040"/>
          </a:xfrm>
          <a:prstGeom prst="rect">
            <a:avLst/>
          </a:prstGeom>
        </p:spPr>
      </p:pic>
      <p:sp>
        <p:nvSpPr>
          <p:cNvPr id="3" name="矩形 2"/>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2"/>
          <a:stretch>
            <a:fillRect/>
          </a:stretch>
        </p:blipFill>
        <p:spPr>
          <a:xfrm>
            <a:off x="295275" y="261620"/>
            <a:ext cx="1143000" cy="6305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441695" y="1174845"/>
            <a:ext cx="2021840" cy="368300"/>
          </a:xfrm>
          <a:prstGeom prst="rect">
            <a:avLst/>
          </a:prstGeom>
          <a:noFill/>
        </p:spPr>
        <p:txBody>
          <a:bodyPr wrap="none" rtlCol="0" anchor="t">
            <a:spAutoFit/>
          </a:bodyPr>
          <a:p>
            <a:pPr algn="l"/>
            <a:r>
              <a:rPr lang="zh-CN" altLang="en-US" sz="1800">
                <a:solidFill>
                  <a:schemeClr val="accent2">
                    <a:lumMod val="60000"/>
                    <a:lumOff val="40000"/>
                  </a:schemeClr>
                </a:solidFill>
              </a:rPr>
              <a:t>五、</a:t>
            </a:r>
            <a:r>
              <a:rPr sz="1800">
                <a:solidFill>
                  <a:schemeClr val="accent2">
                    <a:lumMod val="60000"/>
                    <a:lumOff val="40000"/>
                  </a:schemeClr>
                </a:solidFill>
                <a:latin typeface="微软雅黑" panose="020B0503020204020204" charset="-122"/>
                <a:sym typeface="+mn-ea"/>
              </a:rPr>
              <a:t>墙板安装辅材</a:t>
            </a:r>
            <a:endParaRPr lang="zh-CN" altLang="en-US" sz="1800">
              <a:solidFill>
                <a:schemeClr val="accent2">
                  <a:lumMod val="60000"/>
                  <a:lumOff val="40000"/>
                </a:schemeClr>
              </a:solidFill>
              <a:latin typeface="微软雅黑" panose="020B0503020204020204" charset="-122"/>
              <a:sym typeface="+mn-ea"/>
            </a:endParaRPr>
          </a:p>
        </p:txBody>
      </p:sp>
      <p:sp>
        <p:nvSpPr>
          <p:cNvPr id="18" name="内容占位符 9"/>
          <p:cNvSpPr txBox="1"/>
          <p:nvPr>
            <p:custDataLst>
              <p:tags r:id="rId1"/>
            </p:custDataLst>
          </p:nvPr>
        </p:nvSpPr>
        <p:spPr>
          <a:xfrm>
            <a:off x="508635" y="1600200"/>
            <a:ext cx="6007100" cy="4627880"/>
          </a:xfrm>
          <a:prstGeom prst="rect">
            <a:avLst/>
          </a:prstGeom>
        </p:spPr>
        <p:txBody>
          <a:bodyPr wrap="square"/>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Bef>
                <a:spcPts val="200"/>
              </a:spcBef>
              <a:buNone/>
            </a:pPr>
            <a:r>
              <a:rPr lang="en-US" sz="1400" b="1">
                <a:latin typeface="+mj-lt"/>
                <a:ea typeface="方正粗黑宋简体" panose="02000000000000000000" charset="-122"/>
                <a:cs typeface="方正粗黑宋简体" panose="02000000000000000000" charset="-122"/>
                <a:sym typeface="+mn-ea"/>
              </a:rPr>
              <a:t>1.</a:t>
            </a:r>
            <a:r>
              <a:rPr sz="1400" b="1">
                <a:latin typeface="+mj-lt"/>
                <a:ea typeface="方正粗黑宋简体" panose="02000000000000000000" charset="-122"/>
                <a:cs typeface="方正粗黑宋简体" panose="02000000000000000000" charset="-122"/>
                <a:sym typeface="+mn-ea"/>
              </a:rPr>
              <a:t>墙板专用砂浆：</a:t>
            </a:r>
            <a:endParaRPr sz="1400" b="1">
              <a:latin typeface="方正粗黑宋简体" panose="02000000000000000000" charset="-122"/>
              <a:ea typeface="方正粗黑宋简体" panose="02000000000000000000" charset="-122"/>
              <a:cs typeface="方正粗黑宋简体" panose="02000000000000000000" charset="-122"/>
              <a:sym typeface="+mn-ea"/>
            </a:endParaRPr>
          </a:p>
          <a:p>
            <a:pPr marL="0" indent="0" fontAlgn="auto">
              <a:lnSpc>
                <a:spcPct val="100000"/>
              </a:lnSpc>
              <a:spcBef>
                <a:spcPts val="200"/>
              </a:spcBef>
              <a:buNone/>
            </a:pPr>
            <a:r>
              <a:rPr sz="1400">
                <a:cs typeface="方正粗黑宋简体" panose="02000000000000000000" charset="-122"/>
                <a:sym typeface="+mn-ea"/>
              </a:rPr>
              <a:t>       砂浆使用前要有送检报告（检测项目：抗压强度、收缩值、限制膨胀率、拉伸粘结强度、柔韧性、抗开裂性能比、凝结时间、可操作时间、抗折强度）</a:t>
            </a:r>
            <a:endParaRPr lang="zh-CN" altLang="en-US" sz="1400">
              <a:latin typeface="微软雅黑" panose="020B0503020204020204" charset="-122"/>
              <a:cs typeface="方正粗黑宋简体" panose="02000000000000000000" charset="-122"/>
              <a:sym typeface="+mn-ea"/>
            </a:endParaRPr>
          </a:p>
          <a:p>
            <a:pPr marL="0" indent="0" fontAlgn="auto">
              <a:lnSpc>
                <a:spcPct val="100000"/>
              </a:lnSpc>
              <a:spcBef>
                <a:spcPts val="200"/>
              </a:spcBef>
              <a:buNone/>
            </a:pPr>
            <a:r>
              <a:rPr lang="en-US" sz="1400" b="1">
                <a:latin typeface="方正粗黑宋简体" panose="02000000000000000000" charset="-122"/>
                <a:ea typeface="方正粗黑宋简体" panose="02000000000000000000" charset="-122"/>
                <a:cs typeface="方正粗黑宋简体" panose="02000000000000000000" charset="-122"/>
                <a:sym typeface="+mn-ea"/>
              </a:rPr>
              <a:t>2.</a:t>
            </a:r>
            <a:r>
              <a:rPr sz="1400" b="1">
                <a:latin typeface="方正粗黑宋简体" panose="02000000000000000000" charset="-122"/>
                <a:ea typeface="方正粗黑宋简体" panose="02000000000000000000" charset="-122"/>
                <a:cs typeface="方正粗黑宋简体" panose="02000000000000000000" charset="-122"/>
                <a:sym typeface="+mn-ea"/>
              </a:rPr>
              <a:t>耐碱网格布：</a:t>
            </a:r>
            <a:endParaRPr sz="1400" b="1">
              <a:latin typeface="方正粗黑宋简体" panose="02000000000000000000" charset="-122"/>
              <a:ea typeface="方正粗黑宋简体" panose="02000000000000000000" charset="-122"/>
              <a:cs typeface="方正粗黑宋简体" panose="02000000000000000000" charset="-122"/>
              <a:sym typeface="+mn-ea"/>
            </a:endParaRPr>
          </a:p>
          <a:p>
            <a:pPr marL="0" indent="0" fontAlgn="auto">
              <a:lnSpc>
                <a:spcPct val="100000"/>
              </a:lnSpc>
              <a:spcBef>
                <a:spcPts val="200"/>
              </a:spcBef>
              <a:buNone/>
            </a:pPr>
            <a:r>
              <a:rPr sz="1400">
                <a:cs typeface="+mn-lt"/>
                <a:sym typeface="+mn-ea"/>
              </a:rPr>
              <a:t>       用于板缝连接时的增强材料。宜选用宽度为100/50的耐碱玻纤网格布。</a:t>
            </a:r>
            <a:endParaRPr sz="1400">
              <a:latin typeface="微软雅黑" panose="020B0503020204020204" charset="-122"/>
              <a:cs typeface="方正粗黑宋简体" panose="02000000000000000000" charset="-122"/>
              <a:sym typeface="+mn-ea"/>
            </a:endParaRPr>
          </a:p>
          <a:p>
            <a:pPr marL="0" indent="0" fontAlgn="auto">
              <a:lnSpc>
                <a:spcPct val="100000"/>
              </a:lnSpc>
              <a:spcBef>
                <a:spcPts val="200"/>
              </a:spcBef>
              <a:buNone/>
            </a:pPr>
            <a:r>
              <a:rPr lang="en-US" sz="1400" b="1">
                <a:latin typeface="方正粗黑宋简体" panose="02000000000000000000" charset="-122"/>
                <a:ea typeface="方正粗黑宋简体" panose="02000000000000000000" charset="-122"/>
                <a:cs typeface="方正粗黑宋简体" panose="02000000000000000000" charset="-122"/>
                <a:sym typeface="+mn-ea"/>
              </a:rPr>
              <a:t>3.</a:t>
            </a:r>
            <a:r>
              <a:rPr sz="1400" b="1">
                <a:latin typeface="方正粗黑宋简体" panose="02000000000000000000" charset="-122"/>
                <a:ea typeface="方正粗黑宋简体" panose="02000000000000000000" charset="-122"/>
                <a:cs typeface="方正粗黑宋简体" panose="02000000000000000000" charset="-122"/>
                <a:sym typeface="+mn-ea"/>
              </a:rPr>
              <a:t>射钉（弹）：</a:t>
            </a:r>
            <a:endParaRPr sz="1400">
              <a:latin typeface="微软雅黑" panose="020B0503020204020204" charset="-122"/>
              <a:cs typeface="方正粗黑宋简体" panose="02000000000000000000" charset="-122"/>
              <a:sym typeface="+mn-ea"/>
            </a:endParaRPr>
          </a:p>
          <a:p>
            <a:pPr marL="0" indent="0" fontAlgn="auto">
              <a:lnSpc>
                <a:spcPct val="100000"/>
              </a:lnSpc>
              <a:spcBef>
                <a:spcPts val="200"/>
              </a:spcBef>
              <a:buNone/>
            </a:pPr>
            <a:r>
              <a:rPr sz="1400">
                <a:latin typeface="宋体" panose="02010600030101010101" pitchFamily="2" charset="-122"/>
                <a:ea typeface="宋体" panose="02010600030101010101" pitchFamily="2" charset="-122"/>
                <a:cs typeface="宋体" panose="02010600030101010101" pitchFamily="2" charset="-122"/>
                <a:sym typeface="+mn-ea"/>
              </a:rPr>
              <a:t>    射钉：宜采用钉杆长度 35 的镀锌射钉。</a:t>
            </a:r>
            <a:endParaRPr sz="1400">
              <a:latin typeface="宋体" panose="02010600030101010101" pitchFamily="2" charset="-122"/>
              <a:ea typeface="宋体" panose="02010600030101010101" pitchFamily="2" charset="-122"/>
              <a:cs typeface="宋体" panose="02010600030101010101" pitchFamily="2" charset="-122"/>
              <a:sym typeface="+mn-ea"/>
            </a:endParaRPr>
          </a:p>
          <a:p>
            <a:pPr marL="0" indent="0" fontAlgn="auto">
              <a:lnSpc>
                <a:spcPct val="100000"/>
              </a:lnSpc>
              <a:spcBef>
                <a:spcPts val="200"/>
              </a:spcBef>
              <a:buNone/>
            </a:pPr>
            <a:r>
              <a:rPr sz="1400">
                <a:latin typeface="宋体" panose="02010600030101010101" pitchFamily="2" charset="-122"/>
                <a:ea typeface="宋体" panose="02010600030101010101" pitchFamily="2" charset="-122"/>
                <a:cs typeface="宋体" panose="02010600030101010101" pitchFamily="2" charset="-122"/>
                <a:sym typeface="+mn-ea"/>
              </a:rPr>
              <a:t>    射钉弹：固定钢卡件用。规格Φ4 x 3.5mm。</a:t>
            </a:r>
            <a:endParaRPr sz="1400">
              <a:latin typeface="宋体" panose="02010600030101010101" pitchFamily="2" charset="-122"/>
              <a:ea typeface="宋体" panose="02010600030101010101" pitchFamily="2" charset="-122"/>
              <a:cs typeface="宋体" panose="02010600030101010101" pitchFamily="2" charset="-122"/>
              <a:sym typeface="+mn-ea"/>
            </a:endParaRPr>
          </a:p>
          <a:p>
            <a:pPr marL="0" indent="0" fontAlgn="auto">
              <a:lnSpc>
                <a:spcPct val="100000"/>
              </a:lnSpc>
              <a:spcBef>
                <a:spcPts val="200"/>
              </a:spcBef>
              <a:buNone/>
            </a:pPr>
            <a:r>
              <a:rPr lang="en-US" sz="1400" b="1">
                <a:latin typeface="方正粗黑宋简体" panose="02000000000000000000" charset="-122"/>
                <a:ea typeface="方正粗黑宋简体" panose="02000000000000000000" charset="-122"/>
                <a:cs typeface="方正粗黑宋简体" panose="02000000000000000000" charset="-122"/>
                <a:sym typeface="+mn-ea"/>
              </a:rPr>
              <a:t>4.</a:t>
            </a:r>
            <a:r>
              <a:rPr sz="1400" b="1">
                <a:latin typeface="方正粗黑宋简体" panose="02000000000000000000" charset="-122"/>
                <a:ea typeface="方正粗黑宋简体" panose="02000000000000000000" charset="-122"/>
                <a:cs typeface="方正粗黑宋简体" panose="02000000000000000000" charset="-122"/>
                <a:sym typeface="+mn-ea"/>
              </a:rPr>
              <a:t>固定角码</a:t>
            </a:r>
            <a:r>
              <a:rPr lang="en-US" sz="1400" b="1">
                <a:latin typeface="方正粗黑宋简体" panose="02000000000000000000" charset="-122"/>
                <a:ea typeface="方正粗黑宋简体" panose="02000000000000000000" charset="-122"/>
                <a:cs typeface="方正粗黑宋简体" panose="02000000000000000000" charset="-122"/>
                <a:sym typeface="+mn-ea"/>
              </a:rPr>
              <a:t>:</a:t>
            </a:r>
            <a:endParaRPr sz="1400" b="1">
              <a:latin typeface="宋体" panose="02010600030101010101" pitchFamily="2" charset="-122"/>
              <a:ea typeface="宋体" panose="02010600030101010101" pitchFamily="2" charset="-122"/>
              <a:cs typeface="宋体" panose="02010600030101010101" pitchFamily="2" charset="-122"/>
              <a:sym typeface="+mn-ea"/>
            </a:endParaRPr>
          </a:p>
          <a:p>
            <a:pPr marL="0" indent="0" fontAlgn="auto">
              <a:lnSpc>
                <a:spcPct val="100000"/>
              </a:lnSpc>
              <a:spcBef>
                <a:spcPts val="200"/>
              </a:spcBef>
              <a:buNone/>
            </a:pPr>
            <a:r>
              <a:rPr sz="1400">
                <a:latin typeface="宋体" panose="02010600030101010101" pitchFamily="2" charset="-122"/>
                <a:ea typeface="宋体" panose="02010600030101010101" pitchFamily="2" charset="-122"/>
                <a:cs typeface="宋体" panose="02010600030101010101" pitchFamily="2" charset="-122"/>
                <a:sym typeface="+mn-ea"/>
              </a:rPr>
              <a:t>    采用镀锌角码，分U型</a:t>
            </a:r>
            <a:r>
              <a:rPr lang="en-US" sz="1400">
                <a:latin typeface="宋体" panose="02010600030101010101" pitchFamily="2" charset="-122"/>
                <a:ea typeface="宋体" panose="02010600030101010101" pitchFamily="2" charset="-122"/>
                <a:cs typeface="宋体" panose="02010600030101010101" pitchFamily="2" charset="-122"/>
                <a:sym typeface="+mn-ea"/>
              </a:rPr>
              <a:t>/L</a:t>
            </a:r>
            <a:r>
              <a:rPr sz="1400">
                <a:latin typeface="宋体" panose="02010600030101010101" pitchFamily="2" charset="-122"/>
                <a:ea typeface="宋体" panose="02010600030101010101" pitchFamily="2" charset="-122"/>
                <a:cs typeface="宋体" panose="02010600030101010101" pitchFamily="2" charset="-122"/>
                <a:sym typeface="+mn-ea"/>
              </a:rPr>
              <a:t>型两种。钢材厚度不小于</a:t>
            </a:r>
            <a:r>
              <a:rPr lang="en-US" sz="1400">
                <a:latin typeface="宋体" panose="02010600030101010101" pitchFamily="2" charset="-122"/>
                <a:ea typeface="宋体" panose="02010600030101010101" pitchFamily="2" charset="-122"/>
                <a:cs typeface="宋体" panose="02010600030101010101" pitchFamily="2" charset="-122"/>
                <a:sym typeface="+mn-ea"/>
              </a:rPr>
              <a:t>2mm</a:t>
            </a:r>
            <a:r>
              <a:rPr sz="1400">
                <a:latin typeface="宋体" panose="02010600030101010101" pitchFamily="2" charset="-122"/>
                <a:ea typeface="宋体" panose="02010600030101010101" pitchFamily="2" charset="-122"/>
                <a:cs typeface="宋体" panose="02010600030101010101" pitchFamily="2" charset="-122"/>
                <a:sym typeface="+mn-ea"/>
              </a:rPr>
              <a:t>，U型规格为50（长）</a:t>
            </a:r>
            <a:r>
              <a:rPr lang="en-US" altLang="zh-CN" sz="1400">
                <a:latin typeface="宋体" panose="02010600030101010101" pitchFamily="2" charset="-122"/>
                <a:ea typeface="宋体" panose="02010600030101010101" pitchFamily="2" charset="-122"/>
                <a:cs typeface="宋体" panose="02010600030101010101" pitchFamily="2" charset="-122"/>
                <a:sym typeface="+mn-ea"/>
              </a:rPr>
              <a:t>*</a:t>
            </a:r>
            <a:r>
              <a:rPr sz="1400">
                <a:latin typeface="宋体" panose="02010600030101010101" pitchFamily="2" charset="-122"/>
                <a:ea typeface="宋体" panose="02010600030101010101" pitchFamily="2" charset="-122"/>
                <a:cs typeface="宋体" panose="02010600030101010101" pitchFamily="2" charset="-122"/>
                <a:sym typeface="+mn-ea"/>
              </a:rPr>
              <a:t>20（高）</a:t>
            </a:r>
            <a:r>
              <a:rPr lang="en-US" altLang="zh-CN" sz="1400">
                <a:latin typeface="宋体" panose="02010600030101010101" pitchFamily="2" charset="-122"/>
                <a:ea typeface="宋体" panose="02010600030101010101" pitchFamily="2" charset="-122"/>
                <a:cs typeface="宋体" panose="02010600030101010101" pitchFamily="2" charset="-122"/>
                <a:sym typeface="+mn-ea"/>
              </a:rPr>
              <a:t>*</a:t>
            </a:r>
            <a:r>
              <a:rPr lang="en-US" sz="1400">
                <a:latin typeface="宋体" panose="02010600030101010101" pitchFamily="2" charset="-122"/>
                <a:ea typeface="宋体" panose="02010600030101010101" pitchFamily="2" charset="-122"/>
                <a:cs typeface="宋体" panose="02010600030101010101" pitchFamily="2" charset="-122"/>
                <a:sym typeface="+mn-ea"/>
              </a:rPr>
              <a:t>85~88/</a:t>
            </a:r>
            <a:r>
              <a:rPr sz="1400">
                <a:latin typeface="宋体" panose="02010600030101010101" pitchFamily="2" charset="-122"/>
                <a:ea typeface="宋体" panose="02010600030101010101" pitchFamily="2" charset="-122"/>
                <a:cs typeface="宋体" panose="02010600030101010101" pitchFamily="2" charset="-122"/>
                <a:sym typeface="+mn-ea"/>
              </a:rPr>
              <a:t>50（长）</a:t>
            </a:r>
            <a:r>
              <a:rPr lang="en-US" altLang="zh-CN" sz="1400">
                <a:latin typeface="宋体" panose="02010600030101010101" pitchFamily="2" charset="-122"/>
                <a:ea typeface="宋体" panose="02010600030101010101" pitchFamily="2" charset="-122"/>
                <a:cs typeface="宋体" panose="02010600030101010101" pitchFamily="2" charset="-122"/>
                <a:sym typeface="+mn-ea"/>
              </a:rPr>
              <a:t>*</a:t>
            </a:r>
            <a:r>
              <a:rPr sz="1400">
                <a:latin typeface="宋体" panose="02010600030101010101" pitchFamily="2" charset="-122"/>
                <a:ea typeface="宋体" panose="02010600030101010101" pitchFamily="2" charset="-122"/>
                <a:cs typeface="宋体" panose="02010600030101010101" pitchFamily="2" charset="-122"/>
                <a:sym typeface="+mn-ea"/>
              </a:rPr>
              <a:t>20（高）</a:t>
            </a:r>
            <a:r>
              <a:rPr lang="en-US" altLang="zh-CN" sz="1400">
                <a:latin typeface="宋体" panose="02010600030101010101" pitchFamily="2" charset="-122"/>
                <a:ea typeface="宋体" panose="02010600030101010101" pitchFamily="2" charset="-122"/>
                <a:cs typeface="宋体" panose="02010600030101010101" pitchFamily="2" charset="-122"/>
                <a:sym typeface="+mn-ea"/>
              </a:rPr>
              <a:t>*</a:t>
            </a:r>
            <a:r>
              <a:rPr lang="en-US" sz="1400">
                <a:latin typeface="宋体" panose="02010600030101010101" pitchFamily="2" charset="-122"/>
                <a:ea typeface="宋体" panose="02010600030101010101" pitchFamily="2" charset="-122"/>
                <a:cs typeface="宋体" panose="02010600030101010101" pitchFamily="2" charset="-122"/>
                <a:sym typeface="+mn-ea"/>
              </a:rPr>
              <a:t>95~98/</a:t>
            </a:r>
            <a:r>
              <a:rPr sz="1400">
                <a:latin typeface="宋体" panose="02010600030101010101" pitchFamily="2" charset="-122"/>
                <a:ea typeface="宋体" panose="02010600030101010101" pitchFamily="2" charset="-122"/>
                <a:cs typeface="宋体" panose="02010600030101010101" pitchFamily="2" charset="-122"/>
                <a:sym typeface="+mn-ea"/>
              </a:rPr>
              <a:t>50（长）</a:t>
            </a:r>
            <a:r>
              <a:rPr lang="en-US" altLang="zh-CN" sz="1400">
                <a:latin typeface="宋体" panose="02010600030101010101" pitchFamily="2" charset="-122"/>
                <a:ea typeface="宋体" panose="02010600030101010101" pitchFamily="2" charset="-122"/>
                <a:cs typeface="宋体" panose="02010600030101010101" pitchFamily="2" charset="-122"/>
                <a:sym typeface="+mn-ea"/>
              </a:rPr>
              <a:t>*</a:t>
            </a:r>
            <a:r>
              <a:rPr sz="1400">
                <a:latin typeface="宋体" panose="02010600030101010101" pitchFamily="2" charset="-122"/>
                <a:ea typeface="宋体" panose="02010600030101010101" pitchFamily="2" charset="-122"/>
                <a:cs typeface="宋体" panose="02010600030101010101" pitchFamily="2" charset="-122"/>
                <a:sym typeface="+mn-ea"/>
              </a:rPr>
              <a:t>20（高）</a:t>
            </a:r>
            <a:r>
              <a:rPr lang="en-US" altLang="zh-CN" sz="1400">
                <a:latin typeface="宋体" panose="02010600030101010101" pitchFamily="2" charset="-122"/>
                <a:ea typeface="宋体" panose="02010600030101010101" pitchFamily="2" charset="-122"/>
                <a:cs typeface="宋体" panose="02010600030101010101" pitchFamily="2" charset="-122"/>
                <a:sym typeface="+mn-ea"/>
              </a:rPr>
              <a:t>*</a:t>
            </a:r>
            <a:r>
              <a:rPr lang="en-US" sz="1400">
                <a:latin typeface="宋体" panose="02010600030101010101" pitchFamily="2" charset="-122"/>
                <a:ea typeface="宋体" panose="02010600030101010101" pitchFamily="2" charset="-122"/>
                <a:cs typeface="宋体" panose="02010600030101010101" pitchFamily="2" charset="-122"/>
                <a:sym typeface="+mn-ea"/>
              </a:rPr>
              <a:t>115~88</a:t>
            </a:r>
            <a:r>
              <a:rPr sz="1400">
                <a:latin typeface="宋体" panose="02010600030101010101" pitchFamily="2" charset="-122"/>
                <a:ea typeface="宋体" panose="02010600030101010101" pitchFamily="2" charset="-122"/>
                <a:cs typeface="宋体" panose="02010600030101010101" pitchFamily="2" charset="-122"/>
                <a:sym typeface="+mn-ea"/>
              </a:rPr>
              <a:t>；</a:t>
            </a:r>
            <a:r>
              <a:rPr lang="en-US" altLang="zh-CN" sz="1400">
                <a:latin typeface="宋体" panose="02010600030101010101" pitchFamily="2" charset="-122"/>
                <a:ea typeface="宋体" panose="02010600030101010101" pitchFamily="2" charset="-122"/>
                <a:cs typeface="宋体" panose="02010600030101010101" pitchFamily="2" charset="-122"/>
                <a:sym typeface="+mn-ea"/>
              </a:rPr>
              <a:t>L</a:t>
            </a:r>
            <a:r>
              <a:rPr sz="1400">
                <a:latin typeface="宋体" panose="02010600030101010101" pitchFamily="2" charset="-122"/>
                <a:ea typeface="宋体" panose="02010600030101010101" pitchFamily="2" charset="-122"/>
                <a:cs typeface="宋体" panose="02010600030101010101" pitchFamily="2" charset="-122"/>
                <a:sym typeface="+mn-ea"/>
              </a:rPr>
              <a:t>型规格为100*100*25（宽）*2mm（厚）</a:t>
            </a:r>
            <a:endParaRPr lang="zh-CN" altLang="en-US" sz="14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0" indent="0" fontAlgn="auto">
              <a:lnSpc>
                <a:spcPct val="100000"/>
              </a:lnSpc>
              <a:spcBef>
                <a:spcPts val="200"/>
              </a:spcBef>
              <a:buNone/>
            </a:pPr>
            <a:r>
              <a:rPr lang="en-US" sz="1400" b="1">
                <a:latin typeface="方正粗黑宋简体" panose="02000000000000000000" charset="-122"/>
                <a:ea typeface="方正粗黑宋简体" panose="02000000000000000000" charset="-122"/>
                <a:cs typeface="方正粗黑宋简体" panose="02000000000000000000" charset="-122"/>
                <a:sym typeface="+mn-ea"/>
              </a:rPr>
              <a:t>5.</a:t>
            </a:r>
            <a:r>
              <a:rPr sz="1400" b="1">
                <a:latin typeface="方正粗黑宋简体" panose="02000000000000000000" charset="-122"/>
                <a:ea typeface="方正粗黑宋简体" panose="02000000000000000000" charset="-122"/>
                <a:cs typeface="方正粗黑宋简体" panose="02000000000000000000" charset="-122"/>
                <a:sym typeface="+mn-ea"/>
              </a:rPr>
              <a:t>木楔</a:t>
            </a:r>
            <a:r>
              <a:rPr lang="en-US" sz="1400" b="1">
                <a:latin typeface="方正粗黑宋简体" panose="02000000000000000000" charset="-122"/>
                <a:ea typeface="方正粗黑宋简体" panose="02000000000000000000" charset="-122"/>
                <a:cs typeface="方正粗黑宋简体" panose="02000000000000000000" charset="-122"/>
                <a:sym typeface="+mn-ea"/>
              </a:rPr>
              <a:t>:</a:t>
            </a:r>
            <a:endParaRPr sz="1400" b="1">
              <a:latin typeface="宋体" panose="02010600030101010101" pitchFamily="2" charset="-122"/>
              <a:ea typeface="宋体" panose="02010600030101010101" pitchFamily="2" charset="-122"/>
              <a:cs typeface="宋体" panose="02010600030101010101" pitchFamily="2" charset="-122"/>
              <a:sym typeface="+mn-ea"/>
            </a:endParaRPr>
          </a:p>
          <a:p>
            <a:pPr marL="0" indent="0" fontAlgn="auto">
              <a:lnSpc>
                <a:spcPct val="100000"/>
              </a:lnSpc>
              <a:spcBef>
                <a:spcPts val="500"/>
              </a:spcBef>
              <a:buNone/>
            </a:pPr>
            <a:r>
              <a:rPr sz="1400">
                <a:latin typeface="宋体" panose="02010600030101010101" pitchFamily="2" charset="-122"/>
                <a:ea typeface="宋体" panose="02010600030101010101" pitchFamily="2" charset="-122"/>
                <a:cs typeface="宋体" panose="02010600030101010101" pitchFamily="2" charset="-122"/>
                <a:sym typeface="+mn-ea"/>
              </a:rPr>
              <a:t>    宜选用强度较大的木材制成，如白橡木、硬枫木、胡桃木等，规格为</a:t>
            </a:r>
            <a:r>
              <a:rPr lang="en-US" sz="1400">
                <a:latin typeface="宋体" panose="02010600030101010101" pitchFamily="2" charset="-122"/>
                <a:ea typeface="宋体" panose="02010600030101010101" pitchFamily="2" charset="-122"/>
                <a:cs typeface="宋体" panose="02010600030101010101" pitchFamily="2" charset="-122"/>
                <a:sym typeface="+mn-ea"/>
              </a:rPr>
              <a:t>45(W)X250(L)X3-40mmT</a:t>
            </a:r>
            <a:r>
              <a:rPr sz="140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0" indent="0" fontAlgn="auto">
              <a:lnSpc>
                <a:spcPct val="100000"/>
              </a:lnSpc>
              <a:spcBef>
                <a:spcPts val="200"/>
              </a:spcBef>
              <a:buNone/>
            </a:pPr>
            <a:r>
              <a:rPr lang="en-US" sz="1400" b="1">
                <a:latin typeface="方正粗黑宋简体" panose="02000000000000000000" charset="-122"/>
                <a:ea typeface="方正粗黑宋简体" panose="02000000000000000000" charset="-122"/>
                <a:cs typeface="方正粗黑宋简体" panose="02000000000000000000" charset="-122"/>
                <a:sym typeface="+mn-ea"/>
              </a:rPr>
              <a:t>6.</a:t>
            </a:r>
            <a:r>
              <a:rPr sz="1400" b="1">
                <a:latin typeface="方正粗黑宋简体" panose="02000000000000000000" charset="-122"/>
                <a:ea typeface="方正粗黑宋简体" panose="02000000000000000000" charset="-122"/>
                <a:cs typeface="方正粗黑宋简体" panose="02000000000000000000" charset="-122"/>
                <a:sym typeface="+mn-ea"/>
              </a:rPr>
              <a:t>EPS泡沫棒:</a:t>
            </a:r>
            <a:endParaRPr sz="1400" b="1">
              <a:latin typeface="宋体" panose="02010600030101010101" pitchFamily="2" charset="-122"/>
              <a:ea typeface="宋体" panose="02010600030101010101" pitchFamily="2" charset="-122"/>
              <a:cs typeface="宋体" panose="02010600030101010101" pitchFamily="2" charset="-122"/>
              <a:sym typeface="+mn-ea"/>
            </a:endParaRPr>
          </a:p>
          <a:p>
            <a:pPr marL="0" indent="0" fontAlgn="auto">
              <a:lnSpc>
                <a:spcPct val="100000"/>
              </a:lnSpc>
              <a:spcBef>
                <a:spcPts val="200"/>
              </a:spcBef>
              <a:buNone/>
            </a:pPr>
            <a:r>
              <a:rPr sz="1400">
                <a:latin typeface="宋体" panose="02010600030101010101" pitchFamily="2" charset="-122"/>
                <a:ea typeface="宋体" panose="02010600030101010101" pitchFamily="2" charset="-122"/>
                <a:cs typeface="宋体" panose="02010600030101010101" pitchFamily="2" charset="-122"/>
                <a:sym typeface="+mn-ea"/>
              </a:rPr>
              <a:t>    直径</a:t>
            </a:r>
            <a:r>
              <a:rPr lang="en-US" sz="1400">
                <a:latin typeface="宋体" panose="02010600030101010101" pitchFamily="2" charset="-122"/>
                <a:ea typeface="宋体" panose="02010600030101010101" pitchFamily="2" charset="-122"/>
                <a:cs typeface="宋体" panose="02010600030101010101" pitchFamily="2" charset="-122"/>
                <a:sym typeface="+mn-ea"/>
              </a:rPr>
              <a:t>Φ40</a:t>
            </a:r>
            <a:r>
              <a:rPr sz="1400">
                <a:latin typeface="宋体" panose="02010600030101010101" pitchFamily="2" charset="-122"/>
                <a:ea typeface="宋体" panose="02010600030101010101" pitchFamily="2" charset="-122"/>
                <a:cs typeface="宋体" panose="02010600030101010101" pitchFamily="2" charset="-122"/>
                <a:sym typeface="+mn-ea"/>
              </a:rPr>
              <a:t>～</a:t>
            </a:r>
            <a:r>
              <a:rPr lang="en-US" sz="1400">
                <a:latin typeface="宋体" panose="02010600030101010101" pitchFamily="2" charset="-122"/>
                <a:ea typeface="宋体" panose="02010600030101010101" pitchFamily="2" charset="-122"/>
                <a:cs typeface="宋体" panose="02010600030101010101" pitchFamily="2" charset="-122"/>
                <a:sym typeface="+mn-ea"/>
              </a:rPr>
              <a:t>80mm</a:t>
            </a:r>
            <a:r>
              <a:rPr sz="1400">
                <a:latin typeface="宋体" panose="02010600030101010101" pitchFamily="2" charset="-122"/>
                <a:ea typeface="宋体" panose="02010600030101010101" pitchFamily="2" charset="-122"/>
                <a:cs typeface="宋体" panose="02010600030101010101" pitchFamily="2" charset="-122"/>
                <a:sym typeface="+mn-ea"/>
              </a:rPr>
              <a:t>，长度为</a:t>
            </a:r>
            <a:r>
              <a:rPr lang="en-US" sz="1400">
                <a:latin typeface="宋体" panose="02010600030101010101" pitchFamily="2" charset="-122"/>
                <a:ea typeface="宋体" panose="02010600030101010101" pitchFamily="2" charset="-122"/>
                <a:cs typeface="宋体" panose="02010600030101010101" pitchFamily="2" charset="-122"/>
                <a:sym typeface="+mn-ea"/>
              </a:rPr>
              <a:t>100</a:t>
            </a:r>
            <a:r>
              <a:rPr sz="1400">
                <a:latin typeface="宋体" panose="02010600030101010101" pitchFamily="2" charset="-122"/>
                <a:ea typeface="宋体" panose="02010600030101010101" pitchFamily="2" charset="-122"/>
                <a:cs typeface="宋体" panose="02010600030101010101" pitchFamily="2" charset="-122"/>
                <a:sym typeface="+mn-ea"/>
              </a:rPr>
              <a:t>～</a:t>
            </a:r>
            <a:r>
              <a:rPr lang="en-US" sz="1400">
                <a:latin typeface="宋体" panose="02010600030101010101" pitchFamily="2" charset="-122"/>
                <a:ea typeface="宋体" panose="02010600030101010101" pitchFamily="2" charset="-122"/>
                <a:cs typeface="宋体" panose="02010600030101010101" pitchFamily="2" charset="-122"/>
                <a:sym typeface="+mn-ea"/>
              </a:rPr>
              <a:t>150mm</a:t>
            </a:r>
            <a:r>
              <a:rPr sz="140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p:cNvPicPr>
            <a:picLocks noChangeAspect="1"/>
          </p:cNvPicPr>
          <p:nvPr/>
        </p:nvPicPr>
        <p:blipFill>
          <a:blip r:embed="rId2"/>
          <a:stretch>
            <a:fillRect/>
          </a:stretch>
        </p:blipFill>
        <p:spPr>
          <a:xfrm>
            <a:off x="746125" y="5816600"/>
            <a:ext cx="5531485" cy="3488055"/>
          </a:xfrm>
          <a:prstGeom prst="rect">
            <a:avLst/>
          </a:prstGeom>
        </p:spPr>
      </p:pic>
      <p:sp>
        <p:nvSpPr>
          <p:cNvPr id="2" name="矩形 1"/>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3"/>
          <a:stretch>
            <a:fillRect/>
          </a:stretch>
        </p:blipFill>
        <p:spPr>
          <a:xfrm>
            <a:off x="295275" y="261620"/>
            <a:ext cx="1143000" cy="63055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441695" y="1415510"/>
            <a:ext cx="2711450" cy="368300"/>
          </a:xfrm>
          <a:prstGeom prst="rect">
            <a:avLst/>
          </a:prstGeom>
          <a:noFill/>
        </p:spPr>
        <p:txBody>
          <a:bodyPr wrap="none" rtlCol="0" anchor="t">
            <a:spAutoFit/>
          </a:bodyPr>
          <a:p>
            <a:pPr algn="l"/>
            <a:r>
              <a:rPr lang="zh-CN" altLang="en-US" sz="1800">
                <a:solidFill>
                  <a:schemeClr val="accent2">
                    <a:lumMod val="60000"/>
                    <a:lumOff val="40000"/>
                  </a:schemeClr>
                </a:solidFill>
              </a:rPr>
              <a:t>五、</a:t>
            </a:r>
            <a:r>
              <a:rPr sz="1800">
                <a:solidFill>
                  <a:schemeClr val="accent2">
                    <a:lumMod val="60000"/>
                    <a:lumOff val="40000"/>
                  </a:schemeClr>
                </a:solidFill>
                <a:latin typeface="微软雅黑" panose="020B0503020204020204" charset="-122"/>
                <a:sym typeface="+mn-ea"/>
              </a:rPr>
              <a:t>墙板施工工艺及要点</a:t>
            </a:r>
            <a:endParaRPr lang="zh-CN" altLang="en-US" sz="1800">
              <a:solidFill>
                <a:schemeClr val="accent2">
                  <a:lumMod val="60000"/>
                  <a:lumOff val="40000"/>
                </a:schemeClr>
              </a:solidFill>
              <a:latin typeface="微软雅黑" panose="020B0503020204020204" charset="-122"/>
              <a:sym typeface="+mn-ea"/>
            </a:endParaRPr>
          </a:p>
        </p:txBody>
      </p:sp>
      <p:pic>
        <p:nvPicPr>
          <p:cNvPr id="2" name="图片 1"/>
          <p:cNvPicPr>
            <a:picLocks noChangeAspect="1"/>
          </p:cNvPicPr>
          <p:nvPr/>
        </p:nvPicPr>
        <p:blipFill>
          <a:blip r:embed="rId1"/>
          <a:stretch>
            <a:fillRect/>
          </a:stretch>
        </p:blipFill>
        <p:spPr>
          <a:xfrm>
            <a:off x="160020" y="2297430"/>
            <a:ext cx="6537325" cy="6403340"/>
          </a:xfrm>
          <a:prstGeom prst="rect">
            <a:avLst/>
          </a:prstGeom>
        </p:spPr>
      </p:pic>
      <p:sp>
        <p:nvSpPr>
          <p:cNvPr id="6" name="矩形 5"/>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3" name="图片 2" descr="未命名 -1"/>
          <p:cNvPicPr>
            <a:picLocks noChangeAspect="1"/>
          </p:cNvPicPr>
          <p:nvPr/>
        </p:nvPicPr>
        <p:blipFill>
          <a:blip r:embed="rId2"/>
          <a:stretch>
            <a:fillRect/>
          </a:stretch>
        </p:blipFill>
        <p:spPr>
          <a:xfrm>
            <a:off x="295275" y="261620"/>
            <a:ext cx="1143000" cy="6305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441695" y="1415510"/>
            <a:ext cx="2711450" cy="368300"/>
          </a:xfrm>
          <a:prstGeom prst="rect">
            <a:avLst/>
          </a:prstGeom>
          <a:noFill/>
        </p:spPr>
        <p:txBody>
          <a:bodyPr wrap="none" rtlCol="0" anchor="t">
            <a:spAutoFit/>
          </a:bodyPr>
          <a:p>
            <a:pPr algn="l"/>
            <a:r>
              <a:rPr lang="zh-CN" altLang="en-US" sz="1800">
                <a:solidFill>
                  <a:schemeClr val="accent2">
                    <a:lumMod val="60000"/>
                    <a:lumOff val="40000"/>
                  </a:schemeClr>
                </a:solidFill>
              </a:rPr>
              <a:t>五、</a:t>
            </a:r>
            <a:r>
              <a:rPr sz="1800">
                <a:solidFill>
                  <a:schemeClr val="accent2">
                    <a:lumMod val="60000"/>
                    <a:lumOff val="40000"/>
                  </a:schemeClr>
                </a:solidFill>
                <a:latin typeface="微软雅黑" panose="020B0503020204020204" charset="-122"/>
                <a:sym typeface="+mn-ea"/>
              </a:rPr>
              <a:t>墙板施工工艺及要点</a:t>
            </a:r>
            <a:endParaRPr lang="zh-CN" altLang="en-US" sz="1800">
              <a:solidFill>
                <a:schemeClr val="accent2">
                  <a:lumMod val="60000"/>
                  <a:lumOff val="40000"/>
                </a:schemeClr>
              </a:solidFill>
              <a:latin typeface="微软雅黑" panose="020B0503020204020204" charset="-122"/>
              <a:sym typeface="+mn-ea"/>
            </a:endParaRPr>
          </a:p>
        </p:txBody>
      </p:sp>
      <p:pic>
        <p:nvPicPr>
          <p:cNvPr id="2" name="图片 1"/>
          <p:cNvPicPr>
            <a:picLocks noChangeAspect="1"/>
          </p:cNvPicPr>
          <p:nvPr/>
        </p:nvPicPr>
        <p:blipFill>
          <a:blip r:embed="rId1"/>
          <a:stretch>
            <a:fillRect/>
          </a:stretch>
        </p:blipFill>
        <p:spPr>
          <a:xfrm>
            <a:off x="130810" y="2319655"/>
            <a:ext cx="6537325" cy="5467985"/>
          </a:xfrm>
          <a:prstGeom prst="rect">
            <a:avLst/>
          </a:prstGeom>
        </p:spPr>
      </p:pic>
      <p:sp>
        <p:nvSpPr>
          <p:cNvPr id="6" name="矩形 5"/>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2"/>
          <a:stretch>
            <a:fillRect/>
          </a:stretch>
        </p:blipFill>
        <p:spPr>
          <a:xfrm>
            <a:off x="295275" y="261620"/>
            <a:ext cx="1143000" cy="6305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C8C8C8"/>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48" name="图片 4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635" y="658495"/>
            <a:ext cx="6857365" cy="4583430"/>
          </a:xfrm>
          <a:custGeom>
            <a:avLst/>
            <a:gdLst>
              <a:gd name="connsiteX0" fmla="*/ 0 w 5456903"/>
              <a:gd name="connsiteY0" fmla="*/ 0 h 4466557"/>
              <a:gd name="connsiteX1" fmla="*/ 5456903 w 5456903"/>
              <a:gd name="connsiteY1" fmla="*/ 0 h 4466557"/>
              <a:gd name="connsiteX2" fmla="*/ 5456903 w 5456903"/>
              <a:gd name="connsiteY2" fmla="*/ 2165770 h 4466557"/>
              <a:gd name="connsiteX3" fmla="*/ 5168941 w 5456903"/>
              <a:gd name="connsiteY3" fmla="*/ 2165770 h 4466557"/>
              <a:gd name="connsiteX4" fmla="*/ 5456903 w 5456903"/>
              <a:gd name="connsiteY4" fmla="*/ 2724445 h 4466557"/>
              <a:gd name="connsiteX5" fmla="*/ 5456903 w 5456903"/>
              <a:gd name="connsiteY5" fmla="*/ 4466557 h 4466557"/>
              <a:gd name="connsiteX6" fmla="*/ 0 w 5456903"/>
              <a:gd name="connsiteY6" fmla="*/ 4466557 h 446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6903" h="4466557">
                <a:moveTo>
                  <a:pt x="0" y="0"/>
                </a:moveTo>
                <a:lnTo>
                  <a:pt x="5456903" y="0"/>
                </a:lnTo>
                <a:lnTo>
                  <a:pt x="5456903" y="2165770"/>
                </a:lnTo>
                <a:lnTo>
                  <a:pt x="5168941" y="2165770"/>
                </a:lnTo>
                <a:lnTo>
                  <a:pt x="5456903" y="2724445"/>
                </a:lnTo>
                <a:lnTo>
                  <a:pt x="5456903" y="4466557"/>
                </a:lnTo>
                <a:lnTo>
                  <a:pt x="0" y="4466557"/>
                </a:lnTo>
                <a:close/>
              </a:path>
            </a:pathLst>
          </a:custGeom>
        </p:spPr>
      </p:pic>
      <p:sp>
        <p:nvSpPr>
          <p:cNvPr id="23" name="平行四边形 22"/>
          <p:cNvSpPr/>
          <p:nvPr/>
        </p:nvSpPr>
        <p:spPr>
          <a:xfrm rot="10800000" flipH="1">
            <a:off x="5810885" y="8909685"/>
            <a:ext cx="791845" cy="727710"/>
          </a:xfrm>
          <a:prstGeom prst="parallelogram">
            <a:avLst>
              <a:gd name="adj" fmla="val 5609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20"/>
          </a:p>
        </p:txBody>
      </p:sp>
      <p:grpSp>
        <p:nvGrpSpPr>
          <p:cNvPr id="4" name="组合 3"/>
          <p:cNvGrpSpPr/>
          <p:nvPr/>
        </p:nvGrpSpPr>
        <p:grpSpPr>
          <a:xfrm>
            <a:off x="5123180" y="6452235"/>
            <a:ext cx="998855" cy="2489835"/>
            <a:chOff x="4254014" y="1060237"/>
            <a:chExt cx="2113127" cy="5326523"/>
          </a:xfrm>
        </p:grpSpPr>
        <p:sp>
          <p:nvSpPr>
            <p:cNvPr id="21" name="平行四边形 20"/>
            <p:cNvSpPr/>
            <p:nvPr/>
          </p:nvSpPr>
          <p:spPr>
            <a:xfrm rot="10800000" flipH="1">
              <a:off x="4254014" y="3435765"/>
              <a:ext cx="2113127" cy="2299877"/>
            </a:xfrm>
            <a:prstGeom prst="parallelogram">
              <a:avLst>
                <a:gd name="adj" fmla="val 56099"/>
              </a:avLst>
            </a:prstGeom>
            <a:solidFill>
              <a:srgbClr val="029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20"/>
            </a:p>
          </p:txBody>
        </p:sp>
        <p:pic>
          <p:nvPicPr>
            <p:cNvPr id="20" name="图片 19"/>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4546685" flipV="1">
              <a:off x="2542117" y="3609089"/>
              <a:ext cx="5326523" cy="228819"/>
            </a:xfrm>
            <a:prstGeom prst="rect">
              <a:avLst/>
            </a:prstGeom>
            <a:ln>
              <a:noFill/>
            </a:ln>
            <a:effectLst>
              <a:outerShdw blurRad="50800" dist="38100" dir="8100000" algn="tr" rotWithShape="0">
                <a:prstClr val="black">
                  <a:alpha val="40000"/>
                </a:prstClr>
              </a:outerShdw>
            </a:effectLst>
          </p:spPr>
        </p:pic>
      </p:grpSp>
      <p:grpSp>
        <p:nvGrpSpPr>
          <p:cNvPr id="2" name="组合 1"/>
          <p:cNvGrpSpPr/>
          <p:nvPr/>
        </p:nvGrpSpPr>
        <p:grpSpPr>
          <a:xfrm>
            <a:off x="4618990" y="5454650"/>
            <a:ext cx="1518920" cy="2489835"/>
            <a:chOff x="3365625" y="-559291"/>
            <a:chExt cx="3215148" cy="5326523"/>
          </a:xfrm>
        </p:grpSpPr>
        <p:sp>
          <p:nvSpPr>
            <p:cNvPr id="27" name="平行四边形 26"/>
            <p:cNvSpPr/>
            <p:nvPr/>
          </p:nvSpPr>
          <p:spPr>
            <a:xfrm rot="10800000" flipH="1">
              <a:off x="3365625" y="-5"/>
              <a:ext cx="3215148" cy="3435771"/>
            </a:xfrm>
            <a:prstGeom prst="parallelogram">
              <a:avLst>
                <a:gd name="adj" fmla="val 56099"/>
              </a:avLst>
            </a:prstGeom>
            <a:solidFill>
              <a:srgbClr val="026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20"/>
            </a:p>
          </p:txBody>
        </p:sp>
        <p:pic>
          <p:nvPicPr>
            <p:cNvPr id="22" name="图片 21"/>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4546685" flipV="1">
              <a:off x="3090331" y="1989561"/>
              <a:ext cx="5326523" cy="228819"/>
            </a:xfrm>
            <a:prstGeom prst="rect">
              <a:avLst/>
            </a:prstGeom>
            <a:ln>
              <a:noFill/>
            </a:ln>
            <a:effectLst>
              <a:outerShdw blurRad="50800" dist="38100" dir="8100000" algn="tr" rotWithShape="0">
                <a:prstClr val="black">
                  <a:alpha val="40000"/>
                </a:prstClr>
              </a:outerShdw>
            </a:effectLst>
          </p:spPr>
        </p:pic>
      </p:grpSp>
      <p:grpSp>
        <p:nvGrpSpPr>
          <p:cNvPr id="10" name="组合 9"/>
          <p:cNvGrpSpPr/>
          <p:nvPr/>
        </p:nvGrpSpPr>
        <p:grpSpPr>
          <a:xfrm>
            <a:off x="309880" y="5962650"/>
            <a:ext cx="5509260" cy="2586990"/>
            <a:chOff x="7030" y="5609"/>
            <a:chExt cx="3078" cy="3929"/>
          </a:xfrm>
        </p:grpSpPr>
        <p:sp>
          <p:nvSpPr>
            <p:cNvPr id="39" name="文本框 38"/>
            <p:cNvSpPr txBox="1"/>
            <p:nvPr/>
          </p:nvSpPr>
          <p:spPr>
            <a:xfrm>
              <a:off x="8012" y="5611"/>
              <a:ext cx="2096" cy="666"/>
            </a:xfrm>
            <a:prstGeom prst="rect">
              <a:avLst/>
            </a:prstGeom>
            <a:noFill/>
          </p:spPr>
          <p:txBody>
            <a:bodyPr wrap="square" rtlCol="0">
              <a:spAutoFit/>
            </a:bodyPr>
            <a:lstStyle/>
            <a:p>
              <a:r>
                <a:rPr lang="zh-CN" altLang="en-US" sz="2255" b="1" dirty="0">
                  <a:solidFill>
                    <a:schemeClr val="tx1">
                      <a:lumMod val="65000"/>
                      <a:lumOff val="35000"/>
                    </a:schemeClr>
                  </a:solidFill>
                  <a:latin typeface="微软雅黑" panose="020B0503020204020204" charset="-122"/>
                  <a:ea typeface="微软雅黑" panose="020B0503020204020204" charset="-122"/>
                </a:rPr>
                <a:t>公  司  简  介</a:t>
              </a:r>
              <a:endParaRPr lang="zh-CN" altLang="en-US" sz="2255" b="1" dirty="0">
                <a:solidFill>
                  <a:schemeClr val="tx1">
                    <a:lumMod val="65000"/>
                    <a:lumOff val="35000"/>
                  </a:schemeClr>
                </a:solidFill>
                <a:latin typeface="微软雅黑" panose="020B0503020204020204" charset="-122"/>
                <a:ea typeface="微软雅黑" panose="020B0503020204020204" charset="-122"/>
              </a:endParaRPr>
            </a:p>
          </p:txBody>
        </p:sp>
        <p:sp>
          <p:nvSpPr>
            <p:cNvPr id="40" name="文本框 39"/>
            <p:cNvSpPr txBox="1"/>
            <p:nvPr/>
          </p:nvSpPr>
          <p:spPr>
            <a:xfrm>
              <a:off x="8012" y="6399"/>
              <a:ext cx="2096" cy="666"/>
            </a:xfrm>
            <a:prstGeom prst="rect">
              <a:avLst/>
            </a:prstGeom>
            <a:noFill/>
          </p:spPr>
          <p:txBody>
            <a:bodyPr wrap="square" rtlCol="0">
              <a:spAutoFit/>
            </a:bodyPr>
            <a:lstStyle/>
            <a:p>
              <a:r>
                <a:rPr lang="zh-CN" altLang="en-US" sz="2255" b="1" dirty="0">
                  <a:solidFill>
                    <a:schemeClr val="tx1">
                      <a:lumMod val="65000"/>
                      <a:lumOff val="35000"/>
                    </a:schemeClr>
                  </a:solidFill>
                  <a:latin typeface="微软雅黑" panose="020B0503020204020204" charset="-122"/>
                  <a:ea typeface="微软雅黑" panose="020B0503020204020204" charset="-122"/>
                </a:rPr>
                <a:t>产  品  介 绍</a:t>
              </a:r>
              <a:endParaRPr lang="zh-CN" altLang="en-US" sz="2255" b="1" dirty="0">
                <a:solidFill>
                  <a:schemeClr val="tx1">
                    <a:lumMod val="65000"/>
                    <a:lumOff val="35000"/>
                  </a:schemeClr>
                </a:solidFill>
                <a:latin typeface="微软雅黑" panose="020B0503020204020204" charset="-122"/>
                <a:ea typeface="微软雅黑" panose="020B0503020204020204" charset="-122"/>
              </a:endParaRPr>
            </a:p>
          </p:txBody>
        </p:sp>
        <p:sp>
          <p:nvSpPr>
            <p:cNvPr id="41" name="文本框 40"/>
            <p:cNvSpPr txBox="1"/>
            <p:nvPr/>
          </p:nvSpPr>
          <p:spPr>
            <a:xfrm>
              <a:off x="8012" y="8039"/>
              <a:ext cx="2096" cy="666"/>
            </a:xfrm>
            <a:prstGeom prst="rect">
              <a:avLst/>
            </a:prstGeom>
            <a:noFill/>
          </p:spPr>
          <p:txBody>
            <a:bodyPr wrap="square" rtlCol="0">
              <a:spAutoFit/>
            </a:bodyPr>
            <a:lstStyle/>
            <a:p>
              <a:r>
                <a:rPr lang="zh-CN" altLang="en-US" sz="2255" b="1" dirty="0">
                  <a:solidFill>
                    <a:schemeClr val="tx1">
                      <a:lumMod val="65000"/>
                      <a:lumOff val="35000"/>
                    </a:schemeClr>
                  </a:solidFill>
                  <a:latin typeface="微软雅黑" panose="020B0503020204020204" charset="-122"/>
                  <a:ea typeface="微软雅黑" panose="020B0503020204020204" charset="-122"/>
                </a:rPr>
                <a:t>注  意  事 项</a:t>
              </a:r>
              <a:endParaRPr lang="zh-CN" altLang="en-US" sz="2255" b="1" dirty="0">
                <a:solidFill>
                  <a:schemeClr val="tx1">
                    <a:lumMod val="65000"/>
                    <a:lumOff val="35000"/>
                  </a:schemeClr>
                </a:solidFill>
                <a:latin typeface="微软雅黑" panose="020B0503020204020204" charset="-122"/>
                <a:ea typeface="微软雅黑" panose="020B0503020204020204" charset="-122"/>
              </a:endParaRPr>
            </a:p>
          </p:txBody>
        </p:sp>
        <p:grpSp>
          <p:nvGrpSpPr>
            <p:cNvPr id="5" name="组合 4"/>
            <p:cNvGrpSpPr/>
            <p:nvPr/>
          </p:nvGrpSpPr>
          <p:grpSpPr>
            <a:xfrm>
              <a:off x="7030" y="5609"/>
              <a:ext cx="631" cy="668"/>
              <a:chOff x="7935667" y="1393882"/>
              <a:chExt cx="711621" cy="754469"/>
            </a:xfrm>
          </p:grpSpPr>
          <p:sp>
            <p:nvSpPr>
              <p:cNvPr id="3" name="圆角矩形 2"/>
              <p:cNvSpPr/>
              <p:nvPr/>
            </p:nvSpPr>
            <p:spPr>
              <a:xfrm rot="2700000">
                <a:off x="7935667" y="1393882"/>
                <a:ext cx="602565" cy="602565"/>
              </a:xfrm>
              <a:prstGeom prst="roundRect">
                <a:avLst/>
              </a:prstGeom>
              <a:gradFill>
                <a:gsLst>
                  <a:gs pos="0">
                    <a:srgbClr val="05508F"/>
                  </a:gs>
                  <a:gs pos="98000">
                    <a:srgbClr val="06A4E5"/>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20"/>
              </a:p>
            </p:txBody>
          </p:sp>
          <p:sp>
            <p:nvSpPr>
              <p:cNvPr id="43" name="文本框 42"/>
              <p:cNvSpPr txBox="1"/>
              <p:nvPr/>
            </p:nvSpPr>
            <p:spPr>
              <a:xfrm>
                <a:off x="8106558" y="1459818"/>
                <a:ext cx="540730" cy="688533"/>
              </a:xfrm>
              <a:prstGeom prst="rect">
                <a:avLst/>
              </a:prstGeom>
              <a:noFill/>
              <a:effectLst/>
            </p:spPr>
            <p:txBody>
              <a:bodyPr wrap="square" rtlCol="0">
                <a:spAutoFit/>
              </a:bodyPr>
              <a:lstStyle/>
              <a:p>
                <a:r>
                  <a:rPr lang="en-US" altLang="zh-CN" sz="2020" b="1" dirty="0" smtClean="0">
                    <a:solidFill>
                      <a:schemeClr val="bg1"/>
                    </a:solidFill>
                    <a:latin typeface="Kartika" panose="02020503030404060203" pitchFamily="18" charset="0"/>
                    <a:ea typeface="方正姚体" panose="02010601030101010101" pitchFamily="2" charset="-122"/>
                    <a:cs typeface="Kartika" panose="02020503030404060203" pitchFamily="18" charset="0"/>
                  </a:rPr>
                  <a:t>1</a:t>
                </a:r>
                <a:endParaRPr lang="zh-CN" altLang="en-US" sz="2020" b="1" dirty="0">
                  <a:solidFill>
                    <a:schemeClr val="bg1"/>
                  </a:solidFill>
                  <a:latin typeface="Kartika" panose="02020503030404060203" pitchFamily="18" charset="0"/>
                  <a:ea typeface="方正姚体" panose="02010601030101010101" pitchFamily="2" charset="-122"/>
                  <a:cs typeface="Kartika" panose="02020503030404060203" pitchFamily="18" charset="0"/>
                </a:endParaRPr>
              </a:p>
            </p:txBody>
          </p:sp>
        </p:grpSp>
        <p:grpSp>
          <p:nvGrpSpPr>
            <p:cNvPr id="6" name="组合 5"/>
            <p:cNvGrpSpPr/>
            <p:nvPr/>
          </p:nvGrpSpPr>
          <p:grpSpPr>
            <a:xfrm>
              <a:off x="7030" y="6470"/>
              <a:ext cx="631" cy="668"/>
              <a:chOff x="7935667" y="2641885"/>
              <a:chExt cx="712382" cy="753910"/>
            </a:xfrm>
          </p:grpSpPr>
          <p:sp>
            <p:nvSpPr>
              <p:cNvPr id="35" name="圆角矩形 34"/>
              <p:cNvSpPr/>
              <p:nvPr/>
            </p:nvSpPr>
            <p:spPr>
              <a:xfrm rot="2700000">
                <a:off x="7935667" y="2641885"/>
                <a:ext cx="602565" cy="602565"/>
              </a:xfrm>
              <a:prstGeom prst="roundRect">
                <a:avLst/>
              </a:prstGeom>
              <a:gradFill>
                <a:gsLst>
                  <a:gs pos="0">
                    <a:srgbClr val="05508F"/>
                  </a:gs>
                  <a:gs pos="98000">
                    <a:srgbClr val="06A4E5"/>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20"/>
              </a:p>
            </p:txBody>
          </p:sp>
          <p:sp>
            <p:nvSpPr>
              <p:cNvPr id="44" name="文本框 43"/>
              <p:cNvSpPr txBox="1"/>
              <p:nvPr/>
            </p:nvSpPr>
            <p:spPr>
              <a:xfrm>
                <a:off x="8101142" y="2708244"/>
                <a:ext cx="546907" cy="687551"/>
              </a:xfrm>
              <a:prstGeom prst="rect">
                <a:avLst/>
              </a:prstGeom>
              <a:noFill/>
              <a:effectLst/>
            </p:spPr>
            <p:txBody>
              <a:bodyPr wrap="square" rtlCol="0">
                <a:spAutoFit/>
              </a:bodyPr>
              <a:lstStyle/>
              <a:p>
                <a:r>
                  <a:rPr lang="en-US" altLang="zh-CN" sz="2020" b="1" dirty="0" smtClean="0">
                    <a:solidFill>
                      <a:schemeClr val="bg1"/>
                    </a:solidFill>
                    <a:latin typeface="Kartika" panose="02020503030404060203" pitchFamily="18" charset="0"/>
                    <a:ea typeface="方正姚体" panose="02010601030101010101" pitchFamily="2" charset="-122"/>
                    <a:cs typeface="Kartika" panose="02020503030404060203" pitchFamily="18" charset="0"/>
                  </a:rPr>
                  <a:t>2</a:t>
                </a:r>
                <a:endParaRPr lang="zh-CN" altLang="en-US" sz="2020" b="1" dirty="0">
                  <a:solidFill>
                    <a:schemeClr val="bg1"/>
                  </a:solidFill>
                  <a:latin typeface="Kartika" panose="02020503030404060203" pitchFamily="18" charset="0"/>
                  <a:ea typeface="方正姚体" panose="02010601030101010101" pitchFamily="2" charset="-122"/>
                  <a:cs typeface="Kartika" panose="02020503030404060203" pitchFamily="18" charset="0"/>
                </a:endParaRPr>
              </a:p>
            </p:txBody>
          </p:sp>
        </p:grpSp>
        <p:grpSp>
          <p:nvGrpSpPr>
            <p:cNvPr id="7" name="组合 6"/>
            <p:cNvGrpSpPr/>
            <p:nvPr/>
          </p:nvGrpSpPr>
          <p:grpSpPr>
            <a:xfrm>
              <a:off x="7035" y="8050"/>
              <a:ext cx="620" cy="656"/>
              <a:chOff x="7935669" y="3889888"/>
              <a:chExt cx="700367" cy="739929"/>
            </a:xfrm>
          </p:grpSpPr>
          <p:sp>
            <p:nvSpPr>
              <p:cNvPr id="37" name="圆角矩形 36"/>
              <p:cNvSpPr/>
              <p:nvPr/>
            </p:nvSpPr>
            <p:spPr>
              <a:xfrm rot="2700000">
                <a:off x="7935669" y="3889888"/>
                <a:ext cx="602565" cy="602565"/>
              </a:xfrm>
              <a:prstGeom prst="roundRect">
                <a:avLst/>
              </a:prstGeom>
              <a:gradFill>
                <a:gsLst>
                  <a:gs pos="0">
                    <a:srgbClr val="05508F"/>
                  </a:gs>
                  <a:gs pos="98000">
                    <a:srgbClr val="06A4E5"/>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20"/>
              </a:p>
            </p:txBody>
          </p:sp>
          <p:sp>
            <p:nvSpPr>
              <p:cNvPr id="45" name="文本框 44"/>
              <p:cNvSpPr txBox="1"/>
              <p:nvPr/>
            </p:nvSpPr>
            <p:spPr>
              <a:xfrm>
                <a:off x="8095306" y="3941730"/>
                <a:ext cx="540730" cy="688087"/>
              </a:xfrm>
              <a:prstGeom prst="rect">
                <a:avLst/>
              </a:prstGeom>
              <a:noFill/>
              <a:effectLst/>
            </p:spPr>
            <p:txBody>
              <a:bodyPr wrap="square" rtlCol="0">
                <a:spAutoFit/>
              </a:bodyPr>
              <a:lstStyle/>
              <a:p>
                <a:r>
                  <a:rPr lang="en-US" altLang="zh-CN" sz="2020" b="1" dirty="0" smtClean="0">
                    <a:solidFill>
                      <a:schemeClr val="bg1"/>
                    </a:solidFill>
                    <a:latin typeface="Kartika" panose="02020503030404060203" pitchFamily="18" charset="0"/>
                    <a:ea typeface="方正姚体" panose="02010601030101010101" pitchFamily="2" charset="-122"/>
                    <a:cs typeface="Kartika" panose="02020503030404060203" pitchFamily="18" charset="0"/>
                  </a:rPr>
                  <a:t>4</a:t>
                </a:r>
                <a:endParaRPr lang="zh-CN" altLang="en-US" sz="2020" b="1" dirty="0">
                  <a:solidFill>
                    <a:schemeClr val="bg1"/>
                  </a:solidFill>
                  <a:latin typeface="Kartika" panose="02020503030404060203" pitchFamily="18" charset="0"/>
                  <a:ea typeface="方正姚体" panose="02010601030101010101" pitchFamily="2" charset="-122"/>
                  <a:cs typeface="Kartika" panose="02020503030404060203" pitchFamily="18" charset="0"/>
                </a:endParaRPr>
              </a:p>
            </p:txBody>
          </p:sp>
        </p:grpSp>
        <p:grpSp>
          <p:nvGrpSpPr>
            <p:cNvPr id="8" name="组合 7"/>
            <p:cNvGrpSpPr/>
            <p:nvPr/>
          </p:nvGrpSpPr>
          <p:grpSpPr>
            <a:xfrm>
              <a:off x="7035" y="8840"/>
              <a:ext cx="625" cy="610"/>
              <a:chOff x="7935669" y="3848164"/>
              <a:chExt cx="706377" cy="688087"/>
            </a:xfrm>
          </p:grpSpPr>
          <p:sp>
            <p:nvSpPr>
              <p:cNvPr id="11" name="圆角矩形 10"/>
              <p:cNvSpPr/>
              <p:nvPr/>
            </p:nvSpPr>
            <p:spPr>
              <a:xfrm rot="2700000">
                <a:off x="7935669" y="3889888"/>
                <a:ext cx="602565" cy="602565"/>
              </a:xfrm>
              <a:prstGeom prst="roundRect">
                <a:avLst/>
              </a:prstGeom>
              <a:gradFill>
                <a:gsLst>
                  <a:gs pos="0">
                    <a:srgbClr val="05508F"/>
                  </a:gs>
                  <a:gs pos="98000">
                    <a:srgbClr val="06A4E5"/>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20"/>
              </a:p>
            </p:txBody>
          </p:sp>
          <p:sp>
            <p:nvSpPr>
              <p:cNvPr id="12" name="文本框 11"/>
              <p:cNvSpPr txBox="1"/>
              <p:nvPr/>
            </p:nvSpPr>
            <p:spPr>
              <a:xfrm>
                <a:off x="8101316" y="3848164"/>
                <a:ext cx="540730" cy="688087"/>
              </a:xfrm>
              <a:prstGeom prst="rect">
                <a:avLst/>
              </a:prstGeom>
              <a:noFill/>
              <a:effectLst/>
            </p:spPr>
            <p:txBody>
              <a:bodyPr wrap="square" rtlCol="0">
                <a:spAutoFit/>
              </a:bodyPr>
              <a:p>
                <a:r>
                  <a:rPr lang="en-US" altLang="zh-CN" sz="2020" b="1" dirty="0">
                    <a:solidFill>
                      <a:schemeClr val="bg1"/>
                    </a:solidFill>
                    <a:latin typeface="Kartika" panose="02020503030404060203" pitchFamily="18" charset="0"/>
                    <a:ea typeface="方正姚体" panose="02010601030101010101" pitchFamily="2" charset="-122"/>
                    <a:cs typeface="Kartika" panose="02020503030404060203" pitchFamily="18" charset="0"/>
                  </a:rPr>
                  <a:t>5</a:t>
                </a:r>
                <a:endParaRPr lang="en-US" altLang="zh-CN" sz="2020" b="1" dirty="0">
                  <a:solidFill>
                    <a:schemeClr val="bg1"/>
                  </a:solidFill>
                  <a:latin typeface="Kartika" panose="02020503030404060203" pitchFamily="18" charset="0"/>
                  <a:ea typeface="方正姚体" panose="02010601030101010101" pitchFamily="2" charset="-122"/>
                  <a:cs typeface="Kartika" panose="02020503030404060203" pitchFamily="18" charset="0"/>
                </a:endParaRPr>
              </a:p>
            </p:txBody>
          </p:sp>
        </p:grpSp>
        <p:sp>
          <p:nvSpPr>
            <p:cNvPr id="13" name="文本框 12"/>
            <p:cNvSpPr txBox="1"/>
            <p:nvPr/>
          </p:nvSpPr>
          <p:spPr>
            <a:xfrm>
              <a:off x="8012" y="8872"/>
              <a:ext cx="1707" cy="666"/>
            </a:xfrm>
            <a:prstGeom prst="rect">
              <a:avLst/>
            </a:prstGeom>
            <a:noFill/>
          </p:spPr>
          <p:txBody>
            <a:bodyPr wrap="square" rtlCol="0">
              <a:spAutoFit/>
            </a:bodyPr>
            <a:p>
              <a:r>
                <a:rPr lang="zh-CN" altLang="en-US" sz="2255" b="1" dirty="0">
                  <a:solidFill>
                    <a:schemeClr val="tx1">
                      <a:lumMod val="65000"/>
                      <a:lumOff val="35000"/>
                    </a:schemeClr>
                  </a:solidFill>
                  <a:latin typeface="微软雅黑" panose="020B0503020204020204" charset="-122"/>
                  <a:ea typeface="微软雅黑" panose="020B0503020204020204" charset="-122"/>
                </a:rPr>
                <a:t>工  程  案 例</a:t>
              </a:r>
              <a:endParaRPr lang="zh-CN" altLang="en-US" sz="2255" b="1" dirty="0">
                <a:solidFill>
                  <a:schemeClr val="tx1">
                    <a:lumMod val="65000"/>
                    <a:lumOff val="35000"/>
                  </a:schemeClr>
                </a:solidFill>
                <a:latin typeface="微软雅黑" panose="020B0503020204020204" charset="-122"/>
                <a:ea typeface="微软雅黑" panose="020B0503020204020204" charset="-122"/>
              </a:endParaRPr>
            </a:p>
          </p:txBody>
        </p:sp>
        <p:grpSp>
          <p:nvGrpSpPr>
            <p:cNvPr id="14" name="组合 13"/>
            <p:cNvGrpSpPr/>
            <p:nvPr/>
          </p:nvGrpSpPr>
          <p:grpSpPr>
            <a:xfrm>
              <a:off x="7030" y="7194"/>
              <a:ext cx="631" cy="652"/>
              <a:chOff x="7935667" y="2641885"/>
              <a:chExt cx="712389" cy="735381"/>
            </a:xfrm>
          </p:grpSpPr>
          <p:sp>
            <p:nvSpPr>
              <p:cNvPr id="15" name="圆角矩形 14"/>
              <p:cNvSpPr/>
              <p:nvPr/>
            </p:nvSpPr>
            <p:spPr>
              <a:xfrm rot="2700000">
                <a:off x="7935667" y="2641885"/>
                <a:ext cx="602565" cy="602565"/>
              </a:xfrm>
              <a:prstGeom prst="roundRect">
                <a:avLst/>
              </a:prstGeom>
              <a:gradFill>
                <a:gsLst>
                  <a:gs pos="0">
                    <a:srgbClr val="05508F"/>
                  </a:gs>
                  <a:gs pos="98000">
                    <a:srgbClr val="06A4E5"/>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20"/>
              </a:p>
            </p:txBody>
          </p:sp>
          <p:sp>
            <p:nvSpPr>
              <p:cNvPr id="16" name="文本框 15"/>
              <p:cNvSpPr txBox="1"/>
              <p:nvPr/>
            </p:nvSpPr>
            <p:spPr>
              <a:xfrm>
                <a:off x="8107326" y="2689213"/>
                <a:ext cx="540730" cy="688053"/>
              </a:xfrm>
              <a:prstGeom prst="rect">
                <a:avLst/>
              </a:prstGeom>
              <a:noFill/>
              <a:effectLst/>
            </p:spPr>
            <p:txBody>
              <a:bodyPr wrap="square" rtlCol="0">
                <a:spAutoFit/>
              </a:bodyPr>
              <a:p>
                <a:r>
                  <a:rPr lang="en-US" altLang="zh-CN" sz="2020" b="1" dirty="0" smtClean="0">
                    <a:solidFill>
                      <a:schemeClr val="bg1"/>
                    </a:solidFill>
                    <a:latin typeface="Kartika" panose="02020503030404060203" pitchFamily="18" charset="0"/>
                    <a:ea typeface="方正姚体" panose="02010601030101010101" pitchFamily="2" charset="-122"/>
                    <a:cs typeface="Kartika" panose="02020503030404060203" pitchFamily="18" charset="0"/>
                  </a:rPr>
                  <a:t>3</a:t>
                </a:r>
                <a:endParaRPr lang="zh-CN" altLang="en-US" sz="2020" b="1" dirty="0">
                  <a:solidFill>
                    <a:schemeClr val="bg1"/>
                  </a:solidFill>
                  <a:latin typeface="Kartika" panose="02020503030404060203" pitchFamily="18" charset="0"/>
                  <a:ea typeface="方正姚体" panose="02010601030101010101" pitchFamily="2" charset="-122"/>
                  <a:cs typeface="Kartika" panose="02020503030404060203" pitchFamily="18" charset="0"/>
                </a:endParaRPr>
              </a:p>
            </p:txBody>
          </p:sp>
        </p:grpSp>
        <p:sp>
          <p:nvSpPr>
            <p:cNvPr id="17" name="文本框 16"/>
            <p:cNvSpPr txBox="1"/>
            <p:nvPr/>
          </p:nvSpPr>
          <p:spPr>
            <a:xfrm>
              <a:off x="8012" y="7138"/>
              <a:ext cx="1707" cy="666"/>
            </a:xfrm>
            <a:prstGeom prst="rect">
              <a:avLst/>
            </a:prstGeom>
            <a:noFill/>
          </p:spPr>
          <p:txBody>
            <a:bodyPr wrap="square" rtlCol="0">
              <a:spAutoFit/>
            </a:bodyPr>
            <a:p>
              <a:r>
                <a:rPr lang="zh-CN" altLang="zh-CN" sz="2255" b="1" dirty="0">
                  <a:solidFill>
                    <a:schemeClr val="tx1">
                      <a:lumMod val="65000"/>
                      <a:lumOff val="35000"/>
                    </a:schemeClr>
                  </a:solidFill>
                  <a:latin typeface="微软雅黑" panose="020B0503020204020204" charset="-122"/>
                  <a:ea typeface="微软雅黑" panose="020B0503020204020204" charset="-122"/>
                </a:rPr>
                <a:t>施  工  工 艺</a:t>
              </a:r>
              <a:endParaRPr lang="zh-CN" altLang="zh-CN" sz="2255" b="1" dirty="0">
                <a:solidFill>
                  <a:schemeClr val="tx1">
                    <a:lumMod val="65000"/>
                    <a:lumOff val="35000"/>
                  </a:schemeClr>
                </a:solidFill>
                <a:latin typeface="微软雅黑" panose="020B0503020204020204" charset="-122"/>
                <a:ea typeface="微软雅黑" panose="020B0503020204020204" charset="-122"/>
              </a:endParaRPr>
            </a:p>
          </p:txBody>
        </p:sp>
      </p:grpSp>
      <p:sp>
        <p:nvSpPr>
          <p:cNvPr id="28" name="矩形 27"/>
          <p:cNvSpPr/>
          <p:nvPr/>
        </p:nvSpPr>
        <p:spPr>
          <a:xfrm>
            <a:off x="4142740" y="5676265"/>
            <a:ext cx="2208530" cy="398780"/>
          </a:xfrm>
          <a:prstGeom prst="rect">
            <a:avLst/>
          </a:prstGeom>
          <a:noFill/>
          <a:ln>
            <a:noFill/>
          </a:ln>
        </p:spPr>
        <p:txBody>
          <a:bodyPr wrap="square" rtlCol="0" anchor="t">
            <a:spAutoFit/>
          </a:bodyPr>
          <a:p>
            <a:pPr algn="ctr"/>
            <a:endParaRPr lang="zh-CN" altLang="en-US" sz="2000">
              <a:solidFill>
                <a:schemeClr val="tx1"/>
              </a:solidFill>
              <a:effectLst>
                <a:outerShdw blurRad="38100" dist="19050" dir="2700000" algn="tl" rotWithShape="0">
                  <a:schemeClr val="dk1">
                    <a:alpha val="40000"/>
                  </a:schemeClr>
                </a:outerShdw>
              </a:effectLst>
              <a:sym typeface="+mn-ea"/>
            </a:endParaRPr>
          </a:p>
        </p:txBody>
      </p:sp>
      <p:pic>
        <p:nvPicPr>
          <p:cNvPr id="25" name="图片 24" descr="未命名 -1"/>
          <p:cNvPicPr>
            <a:picLocks noChangeAspect="1"/>
          </p:cNvPicPr>
          <p:nvPr/>
        </p:nvPicPr>
        <p:blipFill>
          <a:blip r:embed="rId4"/>
          <a:stretch>
            <a:fillRect/>
          </a:stretch>
        </p:blipFill>
        <p:spPr>
          <a:xfrm>
            <a:off x="238125" y="118745"/>
            <a:ext cx="819150" cy="4521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airplan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1000"/>
                                        <p:tgtEl>
                                          <p:spTgt spid="48"/>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378195" y="1453610"/>
            <a:ext cx="2711450" cy="645160"/>
          </a:xfrm>
          <a:prstGeom prst="rect">
            <a:avLst/>
          </a:prstGeom>
          <a:noFill/>
        </p:spPr>
        <p:txBody>
          <a:bodyPr wrap="none" rtlCol="0" anchor="t">
            <a:spAutoFit/>
          </a:bodyPr>
          <a:p>
            <a:pPr algn="l"/>
            <a:r>
              <a:rPr lang="zh-CN" altLang="en-US" sz="1800">
                <a:solidFill>
                  <a:schemeClr val="accent2">
                    <a:lumMod val="60000"/>
                    <a:lumOff val="40000"/>
                  </a:schemeClr>
                </a:solidFill>
              </a:rPr>
              <a:t>五、</a:t>
            </a:r>
            <a:r>
              <a:rPr sz="1800">
                <a:solidFill>
                  <a:schemeClr val="accent2">
                    <a:lumMod val="60000"/>
                    <a:lumOff val="40000"/>
                  </a:schemeClr>
                </a:solidFill>
                <a:latin typeface="微软雅黑" panose="020B0503020204020204" charset="-122"/>
                <a:sym typeface="+mn-ea"/>
              </a:rPr>
              <a:t>墙板施工工艺及要点</a:t>
            </a:r>
            <a:br>
              <a:rPr lang="zh-CN" altLang="en-US" sz="1800" dirty="0">
                <a:solidFill>
                  <a:schemeClr val="accent2">
                    <a:lumMod val="60000"/>
                    <a:lumOff val="40000"/>
                  </a:schemeClr>
                </a:solidFill>
                <a:latin typeface="微软雅黑" panose="020B0503020204020204" charset="-122"/>
                <a:ea typeface="微软雅黑" panose="020B0503020204020204" charset="-122"/>
                <a:sym typeface="+mn-ea"/>
              </a:rPr>
            </a:br>
            <a:endParaRPr lang="zh-CN" altLang="en-US" sz="1800" dirty="0">
              <a:solidFill>
                <a:schemeClr val="accent2">
                  <a:lumMod val="60000"/>
                  <a:lumOff val="40000"/>
                </a:schemeClr>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1"/>
          <a:stretch>
            <a:fillRect/>
          </a:stretch>
        </p:blipFill>
        <p:spPr>
          <a:xfrm>
            <a:off x="200660" y="2466340"/>
            <a:ext cx="6280785" cy="5866130"/>
          </a:xfrm>
          <a:prstGeom prst="rect">
            <a:avLst/>
          </a:prstGeom>
        </p:spPr>
      </p:pic>
      <p:sp>
        <p:nvSpPr>
          <p:cNvPr id="3" name="文本框 2"/>
          <p:cNvSpPr txBox="1"/>
          <p:nvPr/>
        </p:nvSpPr>
        <p:spPr>
          <a:xfrm>
            <a:off x="2540635" y="1929765"/>
            <a:ext cx="1967865" cy="460375"/>
          </a:xfrm>
          <a:prstGeom prst="rect">
            <a:avLst/>
          </a:prstGeom>
          <a:noFill/>
          <a:ln w="9525">
            <a:noFill/>
          </a:ln>
        </p:spPr>
        <p:txBody>
          <a:bodyPr wrap="square">
            <a:spAutoFit/>
          </a:bodyPr>
          <a:p>
            <a:pPr indent="0" fontAlgn="auto">
              <a:lnSpc>
                <a:spcPct val="150000"/>
              </a:lnSpc>
            </a:pPr>
            <a:r>
              <a:rPr lang="zh-CN" sz="1600" b="0">
                <a:solidFill>
                  <a:schemeClr val="tx1"/>
                </a:solidFill>
                <a:ea typeface="宋体" panose="02010600030101010101" pitchFamily="2" charset="-122"/>
              </a:rPr>
              <a:t>墙板安装关键节点：</a:t>
            </a:r>
            <a:endParaRPr lang="zh-CN" altLang="en-US" sz="1600" b="0">
              <a:solidFill>
                <a:schemeClr val="tx1"/>
              </a:solidFill>
              <a:latin typeface="Arial" panose="020B0604020202020204" pitchFamily="34" charset="0"/>
              <a:ea typeface="宋体" panose="02010600030101010101" pitchFamily="2" charset="-122"/>
              <a:cs typeface="Times New Roman" panose="02020603050405020304" charset="0"/>
            </a:endParaRPr>
          </a:p>
        </p:txBody>
      </p:sp>
      <p:sp>
        <p:nvSpPr>
          <p:cNvPr id="7" name="矩形 6"/>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2"/>
          <a:stretch>
            <a:fillRect/>
          </a:stretch>
        </p:blipFill>
        <p:spPr>
          <a:xfrm>
            <a:off x="295275" y="261620"/>
            <a:ext cx="1143000" cy="6305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对象 -2147482611"/>
          <p:cNvGraphicFramePr>
            <a:graphicFrameLocks noChangeAspect="1"/>
          </p:cNvGraphicFramePr>
          <p:nvPr/>
        </p:nvGraphicFramePr>
        <p:xfrm>
          <a:off x="287020" y="1171575"/>
          <a:ext cx="3257550" cy="2014855"/>
        </p:xfrm>
        <a:graphic>
          <a:graphicData uri="http://schemas.openxmlformats.org/presentationml/2006/ole">
            <mc:AlternateContent xmlns:mc="http://schemas.openxmlformats.org/markup-compatibility/2006">
              <mc:Choice xmlns:v="urn:schemas-microsoft-com:vml" Requires="v">
                <p:oleObj spid="_x0000_s3076" name="" r:id="rId1" imgW="8734425" imgH="7143750" progId="AutoCAD.Drawing.19">
                  <p:embed/>
                </p:oleObj>
              </mc:Choice>
              <mc:Fallback>
                <p:oleObj name="" r:id="rId1" imgW="8734425" imgH="7143750" progId="AutoCAD.Drawing.19">
                  <p:embed/>
                  <p:pic>
                    <p:nvPicPr>
                      <p:cNvPr id="0" name="图片 3075"/>
                      <p:cNvPicPr/>
                      <p:nvPr/>
                    </p:nvPicPr>
                    <p:blipFill>
                      <a:blip r:embed="rId2"/>
                      <a:stretch>
                        <a:fillRect/>
                      </a:stretch>
                    </p:blipFill>
                    <p:spPr>
                      <a:xfrm>
                        <a:off x="287020" y="1171575"/>
                        <a:ext cx="3257550" cy="2014855"/>
                      </a:xfrm>
                      <a:prstGeom prst="rect">
                        <a:avLst/>
                      </a:prstGeom>
                      <a:noFill/>
                      <a:ln w="38100">
                        <a:noFill/>
                        <a:miter/>
                      </a:ln>
                    </p:spPr>
                  </p:pic>
                </p:oleObj>
              </mc:Fallback>
            </mc:AlternateContent>
          </a:graphicData>
        </a:graphic>
      </p:graphicFrame>
      <p:graphicFrame>
        <p:nvGraphicFramePr>
          <p:cNvPr id="4" name="对象 -2147482610"/>
          <p:cNvGraphicFramePr>
            <a:graphicFrameLocks noChangeAspect="1"/>
          </p:cNvGraphicFramePr>
          <p:nvPr/>
        </p:nvGraphicFramePr>
        <p:xfrm>
          <a:off x="3725545" y="1172210"/>
          <a:ext cx="2552065" cy="2013585"/>
        </p:xfrm>
        <a:graphic>
          <a:graphicData uri="http://schemas.openxmlformats.org/presentationml/2006/ole">
            <mc:AlternateContent xmlns:mc="http://schemas.openxmlformats.org/markup-compatibility/2006">
              <mc:Choice xmlns:v="urn:schemas-microsoft-com:vml" Requires="v">
                <p:oleObj spid="_x0000_s8" name="" r:id="rId3" imgW="8734425" imgH="7143750" progId="AutoCAD.Drawing.19">
                  <p:embed/>
                </p:oleObj>
              </mc:Choice>
              <mc:Fallback>
                <p:oleObj name="" r:id="rId3" imgW="8734425" imgH="7143750" progId="AutoCAD.Drawing.19">
                  <p:embed/>
                  <p:pic>
                    <p:nvPicPr>
                      <p:cNvPr id="0" name="图片 7"/>
                      <p:cNvPicPr/>
                      <p:nvPr/>
                    </p:nvPicPr>
                    <p:blipFill>
                      <a:blip r:embed="rId4"/>
                      <a:stretch>
                        <a:fillRect/>
                      </a:stretch>
                    </p:blipFill>
                    <p:spPr>
                      <a:xfrm>
                        <a:off x="3725545" y="1172210"/>
                        <a:ext cx="2552065" cy="2013585"/>
                      </a:xfrm>
                      <a:prstGeom prst="rect">
                        <a:avLst/>
                      </a:prstGeom>
                      <a:noFill/>
                      <a:ln w="38100">
                        <a:noFill/>
                        <a:miter/>
                      </a:ln>
                    </p:spPr>
                  </p:pic>
                </p:oleObj>
              </mc:Fallback>
            </mc:AlternateContent>
          </a:graphicData>
        </a:graphic>
      </p:graphicFrame>
      <p:graphicFrame>
        <p:nvGraphicFramePr>
          <p:cNvPr id="14" name="对象 -2147482613"/>
          <p:cNvGraphicFramePr>
            <a:graphicFrameLocks noChangeAspect="1"/>
          </p:cNvGraphicFramePr>
          <p:nvPr/>
        </p:nvGraphicFramePr>
        <p:xfrm>
          <a:off x="287020" y="3287395"/>
          <a:ext cx="3257550" cy="2124710"/>
        </p:xfrm>
        <a:graphic>
          <a:graphicData uri="http://schemas.openxmlformats.org/presentationml/2006/ole">
            <mc:AlternateContent xmlns:mc="http://schemas.openxmlformats.org/markup-compatibility/2006">
              <mc:Choice xmlns:v="urn:schemas-microsoft-com:vml" Requires="v">
                <p:oleObj spid="_x0000_s15" name="" r:id="rId5" imgW="8820150" imgH="5972175" progId="AutoCAD.Drawing.19">
                  <p:embed/>
                </p:oleObj>
              </mc:Choice>
              <mc:Fallback>
                <p:oleObj name="" r:id="rId5" imgW="8820150" imgH="5972175" progId="AutoCAD.Drawing.19">
                  <p:embed/>
                  <p:pic>
                    <p:nvPicPr>
                      <p:cNvPr id="0" name="图片 12"/>
                      <p:cNvPicPr/>
                      <p:nvPr/>
                    </p:nvPicPr>
                    <p:blipFill>
                      <a:blip r:embed="rId6"/>
                      <a:stretch>
                        <a:fillRect/>
                      </a:stretch>
                    </p:blipFill>
                    <p:spPr>
                      <a:xfrm>
                        <a:off x="287020" y="3287395"/>
                        <a:ext cx="3257550" cy="2124710"/>
                      </a:xfrm>
                      <a:prstGeom prst="rect">
                        <a:avLst/>
                      </a:prstGeom>
                      <a:noFill/>
                      <a:ln w="38100">
                        <a:noFill/>
                        <a:miter/>
                      </a:ln>
                    </p:spPr>
                  </p:pic>
                </p:oleObj>
              </mc:Fallback>
            </mc:AlternateContent>
          </a:graphicData>
        </a:graphic>
      </p:graphicFrame>
      <p:pic>
        <p:nvPicPr>
          <p:cNvPr id="10" name="图片 9" descr="1"/>
          <p:cNvPicPr>
            <a:picLocks noChangeAspect="1"/>
          </p:cNvPicPr>
          <p:nvPr/>
        </p:nvPicPr>
        <p:blipFill>
          <a:blip r:embed="rId7"/>
          <a:srcRect l="3106" t="16805" r="4535" b="891"/>
          <a:stretch>
            <a:fillRect/>
          </a:stretch>
        </p:blipFill>
        <p:spPr>
          <a:xfrm>
            <a:off x="441960" y="5412105"/>
            <a:ext cx="5998210" cy="3307715"/>
          </a:xfrm>
          <a:prstGeom prst="rect">
            <a:avLst/>
          </a:prstGeom>
        </p:spPr>
      </p:pic>
      <p:sp>
        <p:nvSpPr>
          <p:cNvPr id="11" name="文本框 10"/>
          <p:cNvSpPr txBox="1"/>
          <p:nvPr/>
        </p:nvSpPr>
        <p:spPr>
          <a:xfrm>
            <a:off x="2877185" y="8885555"/>
            <a:ext cx="2113915" cy="368300"/>
          </a:xfrm>
          <a:prstGeom prst="rect">
            <a:avLst/>
          </a:prstGeom>
          <a:noFill/>
        </p:spPr>
        <p:txBody>
          <a:bodyPr wrap="square" rtlCol="0" anchor="t">
            <a:spAutoFit/>
          </a:bodyPr>
          <a:p>
            <a:r>
              <a:rPr lang="zh-CN" sz="1800">
                <a:latin typeface="Times New Roman" panose="02020603050405020304" charset="0"/>
                <a:sym typeface="+mn-ea"/>
              </a:rPr>
              <a:t>内墙板立面示意图</a:t>
            </a:r>
            <a:endParaRPr lang="zh-CN" altLang="en-US" sz="1800">
              <a:latin typeface="Times New Roman" panose="02020603050405020304" charset="0"/>
              <a:sym typeface="+mn-ea"/>
            </a:endParaRPr>
          </a:p>
        </p:txBody>
      </p:sp>
      <p:graphicFrame>
        <p:nvGraphicFramePr>
          <p:cNvPr id="12" name="对象 -2147482612"/>
          <p:cNvGraphicFramePr>
            <a:graphicFrameLocks noChangeAspect="1"/>
          </p:cNvGraphicFramePr>
          <p:nvPr/>
        </p:nvGraphicFramePr>
        <p:xfrm>
          <a:off x="3944620" y="3362960"/>
          <a:ext cx="2574290" cy="1884045"/>
        </p:xfrm>
        <a:graphic>
          <a:graphicData uri="http://schemas.openxmlformats.org/presentationml/2006/ole">
            <mc:AlternateContent xmlns:mc="http://schemas.openxmlformats.org/markup-compatibility/2006">
              <mc:Choice xmlns:v="urn:schemas-microsoft-com:vml" Requires="v">
                <p:oleObj spid="_x0000_s16" name="" r:id="rId8" imgW="7000875" imgH="5724525" progId="AutoCAD.Drawing.19">
                  <p:embed/>
                </p:oleObj>
              </mc:Choice>
              <mc:Fallback>
                <p:oleObj name="" r:id="rId8" imgW="7000875" imgH="5724525" progId="AutoCAD.Drawing.19">
                  <p:embed/>
                  <p:pic>
                    <p:nvPicPr>
                      <p:cNvPr id="0" name="图片 15"/>
                      <p:cNvPicPr/>
                      <p:nvPr/>
                    </p:nvPicPr>
                    <p:blipFill>
                      <a:blip r:embed="rId9"/>
                      <a:stretch>
                        <a:fillRect/>
                      </a:stretch>
                    </p:blipFill>
                    <p:spPr>
                      <a:xfrm>
                        <a:off x="3944620" y="3362960"/>
                        <a:ext cx="2574290" cy="1884045"/>
                      </a:xfrm>
                      <a:prstGeom prst="rect">
                        <a:avLst/>
                      </a:prstGeom>
                      <a:noFill/>
                      <a:ln w="38100">
                        <a:noFill/>
                        <a:miter/>
                      </a:ln>
                    </p:spPr>
                  </p:pic>
                </p:oleObj>
              </mc:Fallback>
            </mc:AlternateContent>
          </a:graphicData>
        </a:graphic>
      </p:graphicFrame>
      <p:sp>
        <p:nvSpPr>
          <p:cNvPr id="7" name="矩形 6"/>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3" name="文本框 12"/>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10"/>
          <a:stretch>
            <a:fillRect/>
          </a:stretch>
        </p:blipFill>
        <p:spPr>
          <a:xfrm>
            <a:off x="295275" y="261620"/>
            <a:ext cx="1143000" cy="63055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94970" y="1518920"/>
            <a:ext cx="2056130" cy="398780"/>
          </a:xfrm>
          <a:prstGeom prst="rect">
            <a:avLst/>
          </a:prstGeom>
          <a:noFill/>
        </p:spPr>
        <p:txBody>
          <a:bodyPr wrap="square" rtlCol="0" anchor="t">
            <a:spAutoFit/>
          </a:bodyPr>
          <a:p>
            <a:r>
              <a:rPr lang="zh-CN" altLang="en-US" sz="2000">
                <a:solidFill>
                  <a:schemeClr val="accent2">
                    <a:lumMod val="60000"/>
                    <a:lumOff val="40000"/>
                  </a:schemeClr>
                </a:solidFill>
              </a:rPr>
              <a:t>六、工程案例</a:t>
            </a:r>
            <a:endParaRPr lang="zh-CN" altLang="en-US" sz="2000">
              <a:solidFill>
                <a:schemeClr val="accent2">
                  <a:lumMod val="60000"/>
                  <a:lumOff val="40000"/>
                </a:schemeClr>
              </a:solidFill>
            </a:endParaRPr>
          </a:p>
        </p:txBody>
      </p:sp>
      <p:pic>
        <p:nvPicPr>
          <p:cNvPr id="20489" name="图片 2"/>
          <p:cNvPicPr>
            <a:picLocks noChangeAspect="1"/>
          </p:cNvPicPr>
          <p:nvPr/>
        </p:nvPicPr>
        <p:blipFill>
          <a:blip r:embed="rId1"/>
          <a:stretch>
            <a:fillRect/>
          </a:stretch>
        </p:blipFill>
        <p:spPr>
          <a:xfrm>
            <a:off x="567690" y="2183765"/>
            <a:ext cx="2954655" cy="2959735"/>
          </a:xfrm>
          <a:prstGeom prst="rect">
            <a:avLst/>
          </a:prstGeom>
          <a:noFill/>
          <a:ln w="9525">
            <a:noFill/>
          </a:ln>
        </p:spPr>
      </p:pic>
      <p:pic>
        <p:nvPicPr>
          <p:cNvPr id="21513" name="图片 5"/>
          <p:cNvPicPr>
            <a:picLocks noChangeAspect="1"/>
          </p:cNvPicPr>
          <p:nvPr/>
        </p:nvPicPr>
        <p:blipFill>
          <a:blip r:embed="rId2"/>
          <a:stretch>
            <a:fillRect/>
          </a:stretch>
        </p:blipFill>
        <p:spPr>
          <a:xfrm>
            <a:off x="567690" y="5791200"/>
            <a:ext cx="5772785" cy="2508885"/>
          </a:xfrm>
          <a:prstGeom prst="rect">
            <a:avLst/>
          </a:prstGeom>
          <a:noFill/>
          <a:ln w="9525">
            <a:noFill/>
          </a:ln>
        </p:spPr>
      </p:pic>
      <p:pic>
        <p:nvPicPr>
          <p:cNvPr id="21512" name="图片 4"/>
          <p:cNvPicPr>
            <a:picLocks noChangeAspect="1"/>
          </p:cNvPicPr>
          <p:nvPr/>
        </p:nvPicPr>
        <p:blipFill>
          <a:blip r:embed="rId3"/>
          <a:stretch>
            <a:fillRect/>
          </a:stretch>
        </p:blipFill>
        <p:spPr>
          <a:xfrm>
            <a:off x="3650615" y="2184400"/>
            <a:ext cx="2781935" cy="2959735"/>
          </a:xfrm>
          <a:prstGeom prst="rect">
            <a:avLst/>
          </a:prstGeom>
          <a:noFill/>
          <a:ln w="9525">
            <a:noFill/>
          </a:ln>
        </p:spPr>
      </p:pic>
      <p:sp>
        <p:nvSpPr>
          <p:cNvPr id="20486" name="TextBox 8"/>
          <p:cNvSpPr txBox="1"/>
          <p:nvPr/>
        </p:nvSpPr>
        <p:spPr>
          <a:xfrm>
            <a:off x="1202690" y="5332730"/>
            <a:ext cx="1337945" cy="337185"/>
          </a:xfrm>
          <a:prstGeom prst="rect">
            <a:avLst/>
          </a:prstGeom>
          <a:noFill/>
          <a:ln w="9525">
            <a:noFill/>
          </a:ln>
        </p:spPr>
        <p:txBody>
          <a:bodyPr wrap="square" anchor="t">
            <a:spAutoFit/>
            <a:scene3d>
              <a:camera prst="orthographicFront"/>
              <a:lightRig rig="threePt" dir="t"/>
            </a:scene3d>
          </a:bodyPr>
          <a:p>
            <a:r>
              <a:rPr lang="zh-CN" altLang="en-US" sz="1600" b="1" dirty="0">
                <a:solidFill>
                  <a:srgbClr val="002060"/>
                </a:solidFill>
                <a:effectLst>
                  <a:outerShdw blurRad="38100" dist="19050" dir="2700000" algn="tl" rotWithShape="0">
                    <a:schemeClr val="dk1">
                      <a:alpha val="40000"/>
                    </a:schemeClr>
                  </a:outerShdw>
                </a:effectLst>
                <a:latin typeface="+mn-ea"/>
                <a:ea typeface="+mn-ea"/>
              </a:rPr>
              <a:t>招商雍景湾</a:t>
            </a:r>
            <a:endParaRPr lang="zh-CN" altLang="en-US" sz="1600" b="1" dirty="0">
              <a:solidFill>
                <a:srgbClr val="002060"/>
              </a:solidFill>
              <a:effectLst>
                <a:outerShdw blurRad="38100" dist="19050" dir="2700000" algn="tl" rotWithShape="0">
                  <a:schemeClr val="dk1">
                    <a:alpha val="40000"/>
                  </a:schemeClr>
                </a:outerShdw>
              </a:effectLst>
              <a:latin typeface="+mn-ea"/>
              <a:ea typeface="+mn-ea"/>
            </a:endParaRPr>
          </a:p>
        </p:txBody>
      </p:sp>
      <p:sp>
        <p:nvSpPr>
          <p:cNvPr id="21510" name="TextBox 15"/>
          <p:cNvSpPr txBox="1"/>
          <p:nvPr/>
        </p:nvSpPr>
        <p:spPr>
          <a:xfrm>
            <a:off x="2451735" y="8458835"/>
            <a:ext cx="2452370" cy="368300"/>
          </a:xfrm>
          <a:prstGeom prst="rect">
            <a:avLst/>
          </a:prstGeom>
          <a:noFill/>
          <a:ln w="9525">
            <a:noFill/>
          </a:ln>
        </p:spPr>
        <p:txBody>
          <a:bodyPr wrap="square" anchor="t">
            <a:spAutoFit/>
            <a:scene3d>
              <a:camera prst="orthographicFront"/>
              <a:lightRig rig="threePt" dir="t"/>
            </a:scene3d>
          </a:bodyPr>
          <a:p>
            <a:r>
              <a:rPr lang="zh-CN" altLang="en-US" sz="1800" b="1" dirty="0">
                <a:solidFill>
                  <a:srgbClr val="002060"/>
                </a:solidFill>
                <a:effectLst>
                  <a:outerShdw blurRad="38100" dist="19050" dir="2700000" algn="tl" rotWithShape="0">
                    <a:schemeClr val="dk1">
                      <a:alpha val="40000"/>
                    </a:schemeClr>
                  </a:outerShdw>
                </a:effectLst>
                <a:latin typeface="+mn-ea"/>
                <a:ea typeface="+mn-ea"/>
              </a:rPr>
              <a:t>招商太仓依云四季</a:t>
            </a:r>
            <a:endParaRPr lang="zh-CN" altLang="en-US" sz="1800" b="1" dirty="0">
              <a:solidFill>
                <a:srgbClr val="002060"/>
              </a:solidFill>
              <a:effectLst>
                <a:outerShdw blurRad="38100" dist="19050" dir="2700000" algn="tl" rotWithShape="0">
                  <a:schemeClr val="dk1">
                    <a:alpha val="40000"/>
                  </a:schemeClr>
                </a:outerShdw>
              </a:effectLst>
              <a:latin typeface="+mn-ea"/>
              <a:ea typeface="+mn-ea"/>
            </a:endParaRPr>
          </a:p>
        </p:txBody>
      </p:sp>
      <p:sp>
        <p:nvSpPr>
          <p:cNvPr id="21511" name="TextBox 15"/>
          <p:cNvSpPr txBox="1"/>
          <p:nvPr/>
        </p:nvSpPr>
        <p:spPr>
          <a:xfrm>
            <a:off x="4479290" y="5325110"/>
            <a:ext cx="1511935" cy="337185"/>
          </a:xfrm>
          <a:prstGeom prst="rect">
            <a:avLst/>
          </a:prstGeom>
          <a:noFill/>
          <a:ln w="9525">
            <a:noFill/>
          </a:ln>
        </p:spPr>
        <p:txBody>
          <a:bodyPr wrap="square" anchor="t">
            <a:spAutoFit/>
            <a:scene3d>
              <a:camera prst="orthographicFront"/>
              <a:lightRig rig="threePt" dir="t"/>
            </a:scene3d>
          </a:bodyPr>
          <a:p>
            <a:r>
              <a:rPr lang="zh-CN" altLang="en-US" sz="1600" b="1" dirty="0">
                <a:solidFill>
                  <a:srgbClr val="002060"/>
                </a:solidFill>
                <a:effectLst>
                  <a:outerShdw blurRad="38100" dist="19050" dir="2700000" algn="tl" rotWithShape="0">
                    <a:schemeClr val="dk1">
                      <a:alpha val="40000"/>
                    </a:schemeClr>
                  </a:outerShdw>
                </a:effectLst>
                <a:latin typeface="+mn-ea"/>
                <a:ea typeface="+mn-ea"/>
              </a:rPr>
              <a:t>招商依云水岸</a:t>
            </a:r>
            <a:endParaRPr lang="zh-CN" altLang="en-US" sz="1600" b="1" dirty="0">
              <a:solidFill>
                <a:srgbClr val="002060"/>
              </a:solidFill>
              <a:effectLst>
                <a:outerShdw blurRad="38100" dist="19050" dir="2700000" algn="tl" rotWithShape="0">
                  <a:schemeClr val="dk1">
                    <a:alpha val="40000"/>
                  </a:schemeClr>
                </a:outerShdw>
              </a:effectLst>
              <a:latin typeface="+mn-ea"/>
              <a:ea typeface="+mn-ea"/>
            </a:endParaRPr>
          </a:p>
        </p:txBody>
      </p:sp>
      <p:sp>
        <p:nvSpPr>
          <p:cNvPr id="4" name="矩形 3"/>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b="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4"/>
          <a:stretch>
            <a:fillRect/>
          </a:stretch>
        </p:blipFill>
        <p:spPr>
          <a:xfrm>
            <a:off x="295275" y="261620"/>
            <a:ext cx="1143000" cy="630555"/>
          </a:xfrm>
          <a:prstGeom prst="rect">
            <a:avLst/>
          </a:prstGeom>
        </p:spPr>
      </p:pic>
    </p:spTree>
    <p:custDataLst>
      <p:tags r:id="rId5"/>
    </p:custDataLst>
  </p:cSld>
  <p:clrMapOvr>
    <a:masterClrMapping/>
  </p:clrMapOvr>
  <p:transition>
    <p:cover dir="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65" y="1479010"/>
            <a:ext cx="1714500" cy="398780"/>
          </a:xfrm>
          <a:prstGeom prst="rect">
            <a:avLst/>
          </a:prstGeom>
          <a:noFill/>
        </p:spPr>
        <p:txBody>
          <a:bodyPr wrap="none" rtlCol="0" anchor="t">
            <a:spAutoFit/>
          </a:bodyPr>
          <a:p>
            <a:r>
              <a:rPr lang="zh-CN" altLang="en-US" sz="2000">
                <a:solidFill>
                  <a:schemeClr val="accent2">
                    <a:lumMod val="60000"/>
                    <a:lumOff val="40000"/>
                  </a:schemeClr>
                </a:solidFill>
              </a:rPr>
              <a:t>五、工程案例</a:t>
            </a:r>
            <a:endParaRPr lang="zh-CN" altLang="en-US" sz="2000">
              <a:solidFill>
                <a:schemeClr val="accent2">
                  <a:lumMod val="60000"/>
                  <a:lumOff val="40000"/>
                </a:schemeClr>
              </a:solidFill>
            </a:endParaRPr>
          </a:p>
        </p:txBody>
      </p:sp>
      <p:pic>
        <p:nvPicPr>
          <p:cNvPr id="19464" name="图片 1"/>
          <p:cNvPicPr>
            <a:picLocks noChangeAspect="1"/>
          </p:cNvPicPr>
          <p:nvPr/>
        </p:nvPicPr>
        <p:blipFill>
          <a:blip r:embed="rId1"/>
          <a:stretch>
            <a:fillRect/>
          </a:stretch>
        </p:blipFill>
        <p:spPr>
          <a:xfrm>
            <a:off x="194945" y="2351405"/>
            <a:ext cx="3139440" cy="2630170"/>
          </a:xfrm>
          <a:prstGeom prst="rect">
            <a:avLst/>
          </a:prstGeom>
          <a:noFill/>
          <a:ln w="9525">
            <a:noFill/>
          </a:ln>
        </p:spPr>
      </p:pic>
      <p:pic>
        <p:nvPicPr>
          <p:cNvPr id="19465" name="图片 2"/>
          <p:cNvPicPr>
            <a:picLocks noChangeAspect="1"/>
          </p:cNvPicPr>
          <p:nvPr/>
        </p:nvPicPr>
        <p:blipFill>
          <a:blip r:embed="rId2"/>
          <a:stretch>
            <a:fillRect/>
          </a:stretch>
        </p:blipFill>
        <p:spPr>
          <a:xfrm>
            <a:off x="3460115" y="2351405"/>
            <a:ext cx="3067050" cy="2630805"/>
          </a:xfrm>
          <a:prstGeom prst="rect">
            <a:avLst/>
          </a:prstGeom>
          <a:noFill/>
          <a:ln w="9525">
            <a:noFill/>
          </a:ln>
        </p:spPr>
      </p:pic>
      <p:pic>
        <p:nvPicPr>
          <p:cNvPr id="20488" name="图片 1"/>
          <p:cNvPicPr>
            <a:picLocks noChangeAspect="1"/>
          </p:cNvPicPr>
          <p:nvPr/>
        </p:nvPicPr>
        <p:blipFill>
          <a:blip r:embed="rId3"/>
          <a:stretch>
            <a:fillRect/>
          </a:stretch>
        </p:blipFill>
        <p:spPr>
          <a:xfrm>
            <a:off x="233045" y="5863590"/>
            <a:ext cx="6294755" cy="2609850"/>
          </a:xfrm>
          <a:prstGeom prst="rect">
            <a:avLst/>
          </a:prstGeom>
          <a:noFill/>
          <a:ln w="9525">
            <a:noFill/>
          </a:ln>
        </p:spPr>
      </p:pic>
      <p:sp>
        <p:nvSpPr>
          <p:cNvPr id="19463" name="TextBox 14"/>
          <p:cNvSpPr txBox="1"/>
          <p:nvPr/>
        </p:nvSpPr>
        <p:spPr>
          <a:xfrm>
            <a:off x="906202" y="5202933"/>
            <a:ext cx="1973580" cy="306705"/>
          </a:xfrm>
          <a:prstGeom prst="rect">
            <a:avLst/>
          </a:prstGeom>
          <a:noFill/>
          <a:ln w="9525">
            <a:noFill/>
          </a:ln>
        </p:spPr>
        <p:txBody>
          <a:bodyPr wrap="square" anchor="t">
            <a:spAutoFit/>
            <a:scene3d>
              <a:camera prst="orthographicFront"/>
              <a:lightRig rig="threePt" dir="t"/>
            </a:scene3d>
          </a:bodyPr>
          <a:p>
            <a:r>
              <a:rPr lang="zh-CN" altLang="en-US" sz="1400" dirty="0">
                <a:ln>
                  <a:noFill/>
                </a:ln>
                <a:solidFill>
                  <a:srgbClr val="002060"/>
                </a:solidFill>
                <a:effectLst>
                  <a:outerShdw blurRad="38100" dist="19050" dir="2700000" algn="tl" rotWithShape="0">
                    <a:schemeClr val="dk1">
                      <a:alpha val="40000"/>
                    </a:schemeClr>
                  </a:outerShdw>
                </a:effectLst>
                <a:latin typeface="+mn-ea"/>
                <a:ea typeface="+mn-ea"/>
              </a:rPr>
              <a:t>招商蛇口双玺花园二期</a:t>
            </a:r>
            <a:endParaRPr lang="zh-CN" altLang="en-US" sz="1400" dirty="0">
              <a:ln>
                <a:noFill/>
              </a:ln>
              <a:solidFill>
                <a:srgbClr val="002060"/>
              </a:solidFill>
              <a:effectLst>
                <a:outerShdw blurRad="38100" dist="19050" dir="2700000" algn="tl" rotWithShape="0">
                  <a:schemeClr val="dk1">
                    <a:alpha val="40000"/>
                  </a:schemeClr>
                </a:outerShdw>
              </a:effectLst>
              <a:latin typeface="+mn-ea"/>
              <a:ea typeface="+mn-ea"/>
            </a:endParaRPr>
          </a:p>
        </p:txBody>
      </p:sp>
      <p:sp>
        <p:nvSpPr>
          <p:cNvPr id="19462" name="TextBox 8"/>
          <p:cNvSpPr txBox="1"/>
          <p:nvPr/>
        </p:nvSpPr>
        <p:spPr>
          <a:xfrm>
            <a:off x="3966536" y="5203012"/>
            <a:ext cx="2052667" cy="306705"/>
          </a:xfrm>
          <a:prstGeom prst="rect">
            <a:avLst/>
          </a:prstGeom>
          <a:noFill/>
          <a:ln w="9525">
            <a:noFill/>
          </a:ln>
        </p:spPr>
        <p:txBody>
          <a:bodyPr wrap="square" anchor="t">
            <a:spAutoFit/>
            <a:scene3d>
              <a:camera prst="orthographicFront"/>
              <a:lightRig rig="threePt" dir="t"/>
            </a:scene3d>
          </a:bodyPr>
          <a:p>
            <a:r>
              <a:rPr lang="zh-CN" altLang="en-US" sz="1400" dirty="0">
                <a:ln>
                  <a:noFill/>
                </a:ln>
                <a:solidFill>
                  <a:srgbClr val="002060"/>
                </a:solidFill>
                <a:effectLst>
                  <a:outerShdw blurRad="38100" dist="19050" dir="2700000" algn="tl" rotWithShape="0">
                    <a:schemeClr val="dk1">
                      <a:alpha val="40000"/>
                    </a:schemeClr>
                  </a:outerShdw>
                </a:effectLst>
                <a:latin typeface="+mn-ea"/>
                <a:ea typeface="+mn-ea"/>
              </a:rPr>
              <a:t>招商蛇口双玺花园三期</a:t>
            </a:r>
            <a:endParaRPr lang="zh-CN" altLang="en-US" sz="1400" b="1" dirty="0">
              <a:ln>
                <a:noFill/>
              </a:ln>
              <a:solidFill>
                <a:srgbClr val="002060"/>
              </a:solidFill>
              <a:effectLst>
                <a:outerShdw blurRad="38100" dist="19050" dir="2700000" algn="tl" rotWithShape="0">
                  <a:schemeClr val="dk1">
                    <a:alpha val="40000"/>
                  </a:schemeClr>
                </a:outerShdw>
              </a:effectLst>
              <a:latin typeface="+mn-ea"/>
              <a:ea typeface="+mn-ea"/>
            </a:endParaRPr>
          </a:p>
        </p:txBody>
      </p:sp>
      <p:sp>
        <p:nvSpPr>
          <p:cNvPr id="20487" name="TextBox 14"/>
          <p:cNvSpPr txBox="1"/>
          <p:nvPr/>
        </p:nvSpPr>
        <p:spPr>
          <a:xfrm>
            <a:off x="2244090" y="8795385"/>
            <a:ext cx="1363345" cy="368300"/>
          </a:xfrm>
          <a:prstGeom prst="rect">
            <a:avLst/>
          </a:prstGeom>
          <a:noFill/>
          <a:ln w="9525">
            <a:noFill/>
          </a:ln>
        </p:spPr>
        <p:txBody>
          <a:bodyPr wrap="square" anchor="t">
            <a:spAutoFit/>
            <a:scene3d>
              <a:camera prst="orthographicFront"/>
              <a:lightRig rig="threePt" dir="t"/>
            </a:scene3d>
          </a:bodyPr>
          <a:p>
            <a:r>
              <a:rPr lang="zh-CN" altLang="en-US" sz="1800" dirty="0">
                <a:ln>
                  <a:noFill/>
                </a:ln>
                <a:solidFill>
                  <a:srgbClr val="002060"/>
                </a:solidFill>
                <a:effectLst>
                  <a:outerShdw blurRad="38100" dist="19050" dir="2700000" algn="tl" rotWithShape="0">
                    <a:schemeClr val="dk1">
                      <a:alpha val="40000"/>
                    </a:schemeClr>
                  </a:outerShdw>
                </a:effectLst>
                <a:latin typeface="+mn-ea"/>
                <a:ea typeface="+mn-ea"/>
              </a:rPr>
              <a:t>招商花园城</a:t>
            </a:r>
            <a:endParaRPr lang="zh-CN" altLang="en-US" sz="1800" dirty="0">
              <a:ln>
                <a:noFill/>
              </a:ln>
              <a:solidFill>
                <a:srgbClr val="002060"/>
              </a:solidFill>
              <a:effectLst>
                <a:outerShdw blurRad="38100" dist="19050" dir="2700000" algn="tl" rotWithShape="0">
                  <a:schemeClr val="dk1">
                    <a:alpha val="40000"/>
                  </a:schemeClr>
                </a:outerShdw>
              </a:effectLst>
              <a:latin typeface="+mn-ea"/>
              <a:ea typeface="+mn-ea"/>
            </a:endParaRPr>
          </a:p>
        </p:txBody>
      </p:sp>
      <p:sp>
        <p:nvSpPr>
          <p:cNvPr id="2" name="矩形 1"/>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4"/>
          <a:stretch>
            <a:fillRect/>
          </a:stretch>
        </p:blipFill>
        <p:spPr>
          <a:xfrm>
            <a:off x="295275" y="261620"/>
            <a:ext cx="1143000" cy="630555"/>
          </a:xfrm>
          <a:prstGeom prst="rect">
            <a:avLst/>
          </a:prstGeom>
        </p:spPr>
      </p:pic>
    </p:spTree>
    <p:custDataLst>
      <p:tags r:id="rId5"/>
    </p:custDataLst>
  </p:cSld>
  <p:clrMapOvr>
    <a:masterClrMapping/>
  </p:clrMapOvr>
  <p:transition>
    <p:cover dir="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81345" y="1317085"/>
            <a:ext cx="1714500" cy="398780"/>
          </a:xfrm>
          <a:prstGeom prst="rect">
            <a:avLst/>
          </a:prstGeom>
          <a:noFill/>
        </p:spPr>
        <p:txBody>
          <a:bodyPr wrap="none" rtlCol="0" anchor="t">
            <a:spAutoFit/>
          </a:bodyPr>
          <a:p>
            <a:r>
              <a:rPr lang="zh-CN" altLang="en-US" sz="2000">
                <a:solidFill>
                  <a:schemeClr val="accent2">
                    <a:lumMod val="60000"/>
                    <a:lumOff val="40000"/>
                  </a:schemeClr>
                </a:solidFill>
              </a:rPr>
              <a:t>六、工程案例</a:t>
            </a:r>
            <a:endParaRPr lang="zh-CN" altLang="en-US" sz="2000">
              <a:solidFill>
                <a:schemeClr val="accent2">
                  <a:lumMod val="60000"/>
                  <a:lumOff val="40000"/>
                </a:schemeClr>
              </a:solidFill>
            </a:endParaRPr>
          </a:p>
        </p:txBody>
      </p:sp>
      <p:pic>
        <p:nvPicPr>
          <p:cNvPr id="22536" name="图片 1"/>
          <p:cNvPicPr>
            <a:picLocks noChangeAspect="1"/>
          </p:cNvPicPr>
          <p:nvPr/>
        </p:nvPicPr>
        <p:blipFill>
          <a:blip r:embed="rId1"/>
          <a:stretch>
            <a:fillRect/>
          </a:stretch>
        </p:blipFill>
        <p:spPr>
          <a:xfrm>
            <a:off x="181610" y="1888490"/>
            <a:ext cx="3206115" cy="2646680"/>
          </a:xfrm>
          <a:prstGeom prst="rect">
            <a:avLst/>
          </a:prstGeom>
          <a:noFill/>
          <a:ln w="9525">
            <a:noFill/>
          </a:ln>
        </p:spPr>
      </p:pic>
      <p:sp>
        <p:nvSpPr>
          <p:cNvPr id="22534" name="TextBox 8"/>
          <p:cNvSpPr txBox="1"/>
          <p:nvPr/>
        </p:nvSpPr>
        <p:spPr>
          <a:xfrm>
            <a:off x="1081405" y="4714240"/>
            <a:ext cx="1220470" cy="299085"/>
          </a:xfrm>
          <a:prstGeom prst="rect">
            <a:avLst/>
          </a:prstGeom>
          <a:noFill/>
          <a:ln w="9525">
            <a:noFill/>
          </a:ln>
        </p:spPr>
        <p:txBody>
          <a:bodyPr wrap="square" anchor="t">
            <a:spAutoFit/>
          </a:bodyPr>
          <a:p>
            <a:r>
              <a:rPr lang="zh-CN" altLang="en-US" sz="1350" dirty="0">
                <a:solidFill>
                  <a:srgbClr val="002060"/>
                </a:solidFill>
                <a:latin typeface="+mn-ea"/>
                <a:ea typeface="+mn-ea"/>
                <a:cs typeface="+mn-ea"/>
              </a:rPr>
              <a:t>金地自在城</a:t>
            </a:r>
            <a:r>
              <a:rPr lang="en-US" altLang="zh-CN" sz="1350" dirty="0">
                <a:solidFill>
                  <a:srgbClr val="002060"/>
                </a:solidFill>
                <a:latin typeface="+mn-ea"/>
                <a:ea typeface="+mn-ea"/>
                <a:cs typeface="+mn-ea"/>
              </a:rPr>
              <a:t>K2</a:t>
            </a:r>
            <a:endParaRPr lang="en-US" altLang="zh-CN" sz="1350" dirty="0">
              <a:solidFill>
                <a:srgbClr val="002060"/>
              </a:solidFill>
              <a:latin typeface="+mn-ea"/>
              <a:ea typeface="+mn-ea"/>
              <a:cs typeface="+mn-ea"/>
            </a:endParaRPr>
          </a:p>
        </p:txBody>
      </p:sp>
      <p:pic>
        <p:nvPicPr>
          <p:cNvPr id="22537" name="图片 2"/>
          <p:cNvPicPr>
            <a:picLocks noChangeAspect="1"/>
          </p:cNvPicPr>
          <p:nvPr/>
        </p:nvPicPr>
        <p:blipFill>
          <a:blip r:embed="rId2"/>
          <a:stretch>
            <a:fillRect/>
          </a:stretch>
        </p:blipFill>
        <p:spPr>
          <a:xfrm>
            <a:off x="3484245" y="1888490"/>
            <a:ext cx="3199130" cy="2646680"/>
          </a:xfrm>
          <a:prstGeom prst="rect">
            <a:avLst/>
          </a:prstGeom>
          <a:noFill/>
          <a:ln w="9525">
            <a:noFill/>
          </a:ln>
        </p:spPr>
      </p:pic>
      <p:sp>
        <p:nvSpPr>
          <p:cNvPr id="2" name="TextBox 8"/>
          <p:cNvSpPr txBox="1"/>
          <p:nvPr/>
        </p:nvSpPr>
        <p:spPr>
          <a:xfrm>
            <a:off x="4515485" y="4714875"/>
            <a:ext cx="1136650" cy="299085"/>
          </a:xfrm>
          <a:prstGeom prst="rect">
            <a:avLst/>
          </a:prstGeom>
          <a:noFill/>
          <a:ln w="9525">
            <a:noFill/>
          </a:ln>
        </p:spPr>
        <p:txBody>
          <a:bodyPr wrap="square" anchor="t">
            <a:spAutoFit/>
          </a:bodyPr>
          <a:p>
            <a:r>
              <a:rPr lang="zh-CN" altLang="en-US" sz="1350" dirty="0">
                <a:solidFill>
                  <a:srgbClr val="002060"/>
                </a:solidFill>
                <a:latin typeface="+mn-ea"/>
                <a:ea typeface="+mn-ea"/>
                <a:cs typeface="+mn-ea"/>
              </a:rPr>
              <a:t>金地 铂悦</a:t>
            </a:r>
            <a:endParaRPr lang="zh-CN" altLang="en-US" sz="1350" dirty="0">
              <a:solidFill>
                <a:srgbClr val="002060"/>
              </a:solidFill>
              <a:latin typeface="+mn-ea"/>
              <a:ea typeface="+mn-ea"/>
              <a:cs typeface="+mn-ea"/>
            </a:endParaRPr>
          </a:p>
        </p:txBody>
      </p:sp>
      <p:pic>
        <p:nvPicPr>
          <p:cNvPr id="23561" name="图片 3"/>
          <p:cNvPicPr>
            <a:picLocks noChangeAspect="1"/>
          </p:cNvPicPr>
          <p:nvPr/>
        </p:nvPicPr>
        <p:blipFill>
          <a:blip r:embed="rId3"/>
          <a:stretch>
            <a:fillRect/>
          </a:stretch>
        </p:blipFill>
        <p:spPr>
          <a:xfrm>
            <a:off x="181610" y="5240655"/>
            <a:ext cx="6412865" cy="3560445"/>
          </a:xfrm>
          <a:prstGeom prst="rect">
            <a:avLst/>
          </a:prstGeom>
          <a:noFill/>
          <a:ln w="9525">
            <a:noFill/>
          </a:ln>
        </p:spPr>
      </p:pic>
      <p:sp>
        <p:nvSpPr>
          <p:cNvPr id="23558" name="TextBox 15"/>
          <p:cNvSpPr txBox="1"/>
          <p:nvPr/>
        </p:nvSpPr>
        <p:spPr>
          <a:xfrm>
            <a:off x="2982007" y="9027856"/>
            <a:ext cx="1102360" cy="368300"/>
          </a:xfrm>
          <a:prstGeom prst="rect">
            <a:avLst/>
          </a:prstGeom>
          <a:noFill/>
          <a:ln w="9525">
            <a:noFill/>
          </a:ln>
        </p:spPr>
        <p:txBody>
          <a:bodyPr wrap="none" anchor="t">
            <a:spAutoFit/>
          </a:bodyPr>
          <a:p>
            <a:r>
              <a:rPr lang="zh-CN" altLang="en-US" sz="1800" b="1" dirty="0">
                <a:solidFill>
                  <a:srgbClr val="002060"/>
                </a:solidFill>
                <a:latin typeface="+mn-ea"/>
                <a:ea typeface="+mn-ea"/>
              </a:rPr>
              <a:t>金地锦城</a:t>
            </a:r>
            <a:endParaRPr lang="zh-CN" altLang="en-US" sz="1800" b="1" dirty="0">
              <a:solidFill>
                <a:srgbClr val="002060"/>
              </a:solidFill>
              <a:latin typeface="+mn-ea"/>
              <a:ea typeface="+mn-ea"/>
            </a:endParaRPr>
          </a:p>
        </p:txBody>
      </p:sp>
      <p:sp>
        <p:nvSpPr>
          <p:cNvPr id="7" name="矩形 6"/>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4"/>
          <a:stretch>
            <a:fillRect/>
          </a:stretch>
        </p:blipFill>
        <p:spPr>
          <a:xfrm>
            <a:off x="295275" y="261620"/>
            <a:ext cx="1143000" cy="630555"/>
          </a:xfrm>
          <a:prstGeom prst="rect">
            <a:avLst/>
          </a:prstGeom>
        </p:spPr>
      </p:pic>
    </p:spTree>
    <p:custDataLst>
      <p:tags r:id="rId5"/>
    </p:custDataLst>
  </p:cSld>
  <p:clrMapOvr>
    <a:masterClrMapping/>
  </p:clrMapOvr>
  <p:transition>
    <p:cover dir="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61025" y="1411700"/>
            <a:ext cx="1562100" cy="368300"/>
          </a:xfrm>
          <a:prstGeom prst="rect">
            <a:avLst/>
          </a:prstGeom>
          <a:noFill/>
        </p:spPr>
        <p:txBody>
          <a:bodyPr wrap="none" rtlCol="0" anchor="t">
            <a:spAutoFit/>
          </a:bodyPr>
          <a:p>
            <a:r>
              <a:rPr lang="zh-CN" altLang="en-US" sz="1800">
                <a:solidFill>
                  <a:schemeClr val="accent2">
                    <a:lumMod val="60000"/>
                    <a:lumOff val="40000"/>
                  </a:schemeClr>
                </a:solidFill>
              </a:rPr>
              <a:t>六、工程案例</a:t>
            </a:r>
            <a:endParaRPr lang="zh-CN" altLang="en-US" sz="1800">
              <a:solidFill>
                <a:schemeClr val="accent2">
                  <a:lumMod val="60000"/>
                  <a:lumOff val="40000"/>
                </a:schemeClr>
              </a:solidFill>
            </a:endParaRPr>
          </a:p>
        </p:txBody>
      </p:sp>
      <p:pic>
        <p:nvPicPr>
          <p:cNvPr id="24" name="图片 1" descr="1578276849(1)"/>
          <p:cNvPicPr>
            <a:picLocks noChangeAspect="1"/>
          </p:cNvPicPr>
          <p:nvPr/>
        </p:nvPicPr>
        <p:blipFill>
          <a:blip r:embed="rId1"/>
          <a:stretch>
            <a:fillRect/>
          </a:stretch>
        </p:blipFill>
        <p:spPr>
          <a:xfrm>
            <a:off x="5677033" y="3022694"/>
            <a:ext cx="343857" cy="276229"/>
          </a:xfrm>
          <a:prstGeom prst="rect">
            <a:avLst/>
          </a:prstGeom>
        </p:spPr>
      </p:pic>
      <p:sp>
        <p:nvSpPr>
          <p:cNvPr id="24585" name="TextBox 8"/>
          <p:cNvSpPr txBox="1"/>
          <p:nvPr/>
        </p:nvSpPr>
        <p:spPr>
          <a:xfrm>
            <a:off x="1310861" y="4802726"/>
            <a:ext cx="1078230" cy="306705"/>
          </a:xfrm>
          <a:prstGeom prst="rect">
            <a:avLst/>
          </a:prstGeom>
          <a:noFill/>
          <a:ln w="9525">
            <a:noFill/>
          </a:ln>
        </p:spPr>
        <p:txBody>
          <a:bodyPr wrap="none" anchor="t">
            <a:spAutoFit/>
          </a:bodyPr>
          <a:p>
            <a:pPr algn="l"/>
            <a:r>
              <a:rPr lang="zh-CN" altLang="en-US" sz="1400">
                <a:solidFill>
                  <a:srgbClr val="002060"/>
                </a:solidFill>
                <a:latin typeface="+mn-ea"/>
                <a:ea typeface="+mn-ea"/>
                <a:sym typeface="+mn-ea"/>
              </a:rPr>
              <a:t>盐田海苑居</a:t>
            </a:r>
            <a:endParaRPr lang="zh-CN" altLang="en-US" sz="1400" dirty="0">
              <a:solidFill>
                <a:srgbClr val="002060"/>
              </a:solidFill>
              <a:latin typeface="+mn-ea"/>
              <a:ea typeface="+mn-ea"/>
              <a:sym typeface="+mn-ea"/>
            </a:endParaRPr>
          </a:p>
        </p:txBody>
      </p:sp>
      <p:sp>
        <p:nvSpPr>
          <p:cNvPr id="24582" name="TextBox 8"/>
          <p:cNvSpPr txBox="1"/>
          <p:nvPr/>
        </p:nvSpPr>
        <p:spPr>
          <a:xfrm>
            <a:off x="4550410" y="4801870"/>
            <a:ext cx="1126490" cy="306705"/>
          </a:xfrm>
          <a:prstGeom prst="rect">
            <a:avLst/>
          </a:prstGeom>
          <a:noFill/>
          <a:ln w="9525">
            <a:noFill/>
          </a:ln>
        </p:spPr>
        <p:txBody>
          <a:bodyPr wrap="square" anchor="t">
            <a:spAutoFit/>
          </a:bodyPr>
          <a:p>
            <a:pPr algn="l"/>
            <a:r>
              <a:rPr lang="zh-CN" altLang="en-US" sz="1400">
                <a:solidFill>
                  <a:srgbClr val="002060"/>
                </a:solidFill>
                <a:latin typeface="+mn-ea"/>
                <a:ea typeface="+mn-ea"/>
                <a:cs typeface="+mn-ea"/>
                <a:sym typeface="+mn-ea"/>
              </a:rPr>
              <a:t>锦绣壹号 </a:t>
            </a:r>
            <a:endParaRPr lang="zh-CN" altLang="en-US" sz="1400" dirty="0">
              <a:solidFill>
                <a:srgbClr val="002060"/>
              </a:solidFill>
              <a:latin typeface="+mn-ea"/>
              <a:ea typeface="+mn-ea"/>
              <a:cs typeface="+mn-ea"/>
              <a:sym typeface="+mn-ea"/>
            </a:endParaRPr>
          </a:p>
        </p:txBody>
      </p:sp>
      <p:pic>
        <p:nvPicPr>
          <p:cNvPr id="25608" name="图片 2"/>
          <p:cNvPicPr>
            <a:picLocks noChangeAspect="1"/>
          </p:cNvPicPr>
          <p:nvPr/>
        </p:nvPicPr>
        <p:blipFill>
          <a:blip r:embed="rId2"/>
          <a:stretch>
            <a:fillRect/>
          </a:stretch>
        </p:blipFill>
        <p:spPr>
          <a:xfrm>
            <a:off x="220345" y="5101590"/>
            <a:ext cx="6381750" cy="3766185"/>
          </a:xfrm>
          <a:prstGeom prst="rect">
            <a:avLst/>
          </a:prstGeom>
          <a:noFill/>
          <a:ln w="9525">
            <a:noFill/>
          </a:ln>
        </p:spPr>
      </p:pic>
      <p:sp>
        <p:nvSpPr>
          <p:cNvPr id="25607" name="TextBox 8"/>
          <p:cNvSpPr txBox="1"/>
          <p:nvPr/>
        </p:nvSpPr>
        <p:spPr>
          <a:xfrm>
            <a:off x="2740025" y="9001760"/>
            <a:ext cx="1313180" cy="368300"/>
          </a:xfrm>
          <a:prstGeom prst="rect">
            <a:avLst/>
          </a:prstGeom>
          <a:noFill/>
          <a:ln w="9525">
            <a:noFill/>
          </a:ln>
        </p:spPr>
        <p:txBody>
          <a:bodyPr wrap="square" anchor="t">
            <a:spAutoFit/>
          </a:bodyPr>
          <a:p>
            <a:r>
              <a:rPr lang="zh-CN" altLang="en-US" sz="1800" dirty="0">
                <a:solidFill>
                  <a:srgbClr val="002060"/>
                </a:solidFill>
                <a:latin typeface="+mn-ea"/>
                <a:ea typeface="+mn-ea"/>
              </a:rPr>
              <a:t>江滨华府</a:t>
            </a:r>
            <a:endParaRPr lang="zh-CN" altLang="en-US" sz="1800" dirty="0">
              <a:solidFill>
                <a:srgbClr val="002060"/>
              </a:solidFill>
              <a:latin typeface="+mn-ea"/>
              <a:ea typeface="+mn-ea"/>
            </a:endParaRPr>
          </a:p>
        </p:txBody>
      </p:sp>
      <p:pic>
        <p:nvPicPr>
          <p:cNvPr id="2" name="图片 1"/>
          <p:cNvPicPr>
            <a:picLocks noChangeAspect="1"/>
          </p:cNvPicPr>
          <p:nvPr/>
        </p:nvPicPr>
        <p:blipFill>
          <a:blip r:embed="rId3"/>
          <a:stretch>
            <a:fillRect/>
          </a:stretch>
        </p:blipFill>
        <p:spPr>
          <a:xfrm>
            <a:off x="220980" y="2028825"/>
            <a:ext cx="3226435" cy="2592705"/>
          </a:xfrm>
          <a:prstGeom prst="rect">
            <a:avLst/>
          </a:prstGeom>
        </p:spPr>
      </p:pic>
      <p:pic>
        <p:nvPicPr>
          <p:cNvPr id="3" name="图片 2"/>
          <p:cNvPicPr>
            <a:picLocks noChangeAspect="1"/>
          </p:cNvPicPr>
          <p:nvPr/>
        </p:nvPicPr>
        <p:blipFill>
          <a:blip r:embed="rId4"/>
          <a:stretch>
            <a:fillRect/>
          </a:stretch>
        </p:blipFill>
        <p:spPr>
          <a:xfrm>
            <a:off x="3569970" y="2028825"/>
            <a:ext cx="3182620" cy="2592705"/>
          </a:xfrm>
          <a:prstGeom prst="rect">
            <a:avLst/>
          </a:prstGeom>
        </p:spPr>
      </p:pic>
      <p:sp>
        <p:nvSpPr>
          <p:cNvPr id="8" name="矩形 7"/>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0" name="文本框 9"/>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5"/>
          <a:stretch>
            <a:fillRect/>
          </a:stretch>
        </p:blipFill>
        <p:spPr>
          <a:xfrm>
            <a:off x="295275" y="261620"/>
            <a:ext cx="1143000" cy="630555"/>
          </a:xfrm>
          <a:prstGeom prst="rect">
            <a:avLst/>
          </a:prstGeom>
        </p:spPr>
      </p:pic>
    </p:spTree>
    <p:custDataLst>
      <p:tags r:id="rId6"/>
    </p:custDataLst>
  </p:cSld>
  <p:clrMapOvr>
    <a:masterClrMapping/>
  </p:clrMapOvr>
  <p:transition>
    <p:cover dir="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32728" y="4767563"/>
            <a:ext cx="1791970" cy="368300"/>
          </a:xfrm>
          <a:prstGeom prst="rect">
            <a:avLst/>
          </a:prstGeom>
          <a:noFill/>
        </p:spPr>
        <p:txBody>
          <a:bodyPr wrap="none" rtlCol="0" anchor="t">
            <a:spAutoFit/>
          </a:bodyPr>
          <a:p>
            <a:r>
              <a:rPr lang="zh-CN" altLang="en-US" sz="1800">
                <a:solidFill>
                  <a:srgbClr val="002060"/>
                </a:solidFill>
                <a:latin typeface="+mj-ea"/>
                <a:ea typeface="+mj-ea"/>
                <a:sym typeface="+mn-ea"/>
              </a:rPr>
              <a:t>珠海莲城印公寓</a:t>
            </a:r>
            <a:endParaRPr lang="zh-CN" altLang="en-US" sz="1800">
              <a:solidFill>
                <a:srgbClr val="002060"/>
              </a:solidFill>
              <a:latin typeface="+mj-ea"/>
              <a:ea typeface="+mj-ea"/>
              <a:sym typeface="+mn-ea"/>
            </a:endParaRPr>
          </a:p>
        </p:txBody>
      </p:sp>
      <p:pic>
        <p:nvPicPr>
          <p:cNvPr id="3" name="图片 2"/>
          <p:cNvPicPr>
            <a:picLocks noChangeAspect="1"/>
          </p:cNvPicPr>
          <p:nvPr/>
        </p:nvPicPr>
        <p:blipFill>
          <a:blip r:embed="rId1"/>
          <a:stretch>
            <a:fillRect/>
          </a:stretch>
        </p:blipFill>
        <p:spPr>
          <a:xfrm>
            <a:off x="504190" y="1627505"/>
            <a:ext cx="5876925" cy="3065145"/>
          </a:xfrm>
          <a:prstGeom prst="rect">
            <a:avLst/>
          </a:prstGeom>
        </p:spPr>
      </p:pic>
      <p:sp>
        <p:nvSpPr>
          <p:cNvPr id="4" name="文本框 3"/>
          <p:cNvSpPr txBox="1"/>
          <p:nvPr/>
        </p:nvSpPr>
        <p:spPr>
          <a:xfrm>
            <a:off x="2954430" y="8937766"/>
            <a:ext cx="1562100" cy="368300"/>
          </a:xfrm>
          <a:prstGeom prst="rect">
            <a:avLst/>
          </a:prstGeom>
          <a:noFill/>
        </p:spPr>
        <p:txBody>
          <a:bodyPr wrap="none" rtlCol="0" anchor="t">
            <a:spAutoFit/>
          </a:bodyPr>
          <a:p>
            <a:r>
              <a:rPr lang="zh-CN" altLang="en-US" sz="1800">
                <a:solidFill>
                  <a:srgbClr val="002060"/>
                </a:solidFill>
                <a:latin typeface="+mj-ea"/>
                <a:ea typeface="+mj-ea"/>
                <a:sym typeface="+mn-ea"/>
              </a:rPr>
              <a:t>华润大冲旧改</a:t>
            </a:r>
            <a:endParaRPr lang="zh-CN" altLang="en-US" sz="1800">
              <a:solidFill>
                <a:srgbClr val="002060"/>
              </a:solidFill>
              <a:latin typeface="+mj-ea"/>
              <a:ea typeface="+mj-ea"/>
              <a:sym typeface="+mn-ea"/>
            </a:endParaRPr>
          </a:p>
        </p:txBody>
      </p:sp>
      <p:pic>
        <p:nvPicPr>
          <p:cNvPr id="27654" name="Picture 3" descr="C:\Users\Administrator\AppData\Roaming\Tencent\Users\1229626275\QQ\WinTemp\RichOle\2UUW@CZ7NQYI~CELVHMJM1B.jpg"/>
          <p:cNvPicPr>
            <a:picLocks noChangeAspect="1"/>
          </p:cNvPicPr>
          <p:nvPr/>
        </p:nvPicPr>
        <p:blipFill>
          <a:blip r:embed="rId2"/>
          <a:stretch>
            <a:fillRect/>
          </a:stretch>
        </p:blipFill>
        <p:spPr>
          <a:xfrm>
            <a:off x="281940" y="5241925"/>
            <a:ext cx="6293485" cy="3695700"/>
          </a:xfrm>
          <a:prstGeom prst="rect">
            <a:avLst/>
          </a:prstGeom>
          <a:noFill/>
          <a:ln w="9525">
            <a:noFill/>
          </a:ln>
        </p:spPr>
      </p:pic>
      <p:sp>
        <p:nvSpPr>
          <p:cNvPr id="10" name="矩形 9"/>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2" name="文本框 11"/>
          <p:cNvSpPr txBox="1"/>
          <p:nvPr/>
        </p:nvSpPr>
        <p:spPr>
          <a:xfrm>
            <a:off x="441960" y="1153160"/>
            <a:ext cx="1562100" cy="368300"/>
          </a:xfrm>
          <a:prstGeom prst="rect">
            <a:avLst/>
          </a:prstGeom>
          <a:noFill/>
        </p:spPr>
        <p:txBody>
          <a:bodyPr wrap="none" rtlCol="0" anchor="t">
            <a:spAutoFit/>
          </a:bodyPr>
          <a:p>
            <a:r>
              <a:rPr lang="zh-CN" altLang="en-US">
                <a:solidFill>
                  <a:schemeClr val="accent2">
                    <a:lumMod val="60000"/>
                    <a:lumOff val="40000"/>
                  </a:schemeClr>
                </a:solidFill>
                <a:sym typeface="+mn-ea"/>
              </a:rPr>
              <a:t>六、工程案例</a:t>
            </a:r>
            <a:endParaRPr lang="zh-CN" altLang="en-US">
              <a:solidFill>
                <a:schemeClr val="accent2">
                  <a:lumMod val="60000"/>
                  <a:lumOff val="40000"/>
                </a:schemeClr>
              </a:solidFill>
              <a:sym typeface="+mn-ea"/>
            </a:endParaRPr>
          </a:p>
        </p:txBody>
      </p:sp>
      <p:sp>
        <p:nvSpPr>
          <p:cNvPr id="5" name="文本框 4"/>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7" name="图片 6" descr="未命名 -1"/>
          <p:cNvPicPr>
            <a:picLocks noChangeAspect="1"/>
          </p:cNvPicPr>
          <p:nvPr/>
        </p:nvPicPr>
        <p:blipFill>
          <a:blip r:embed="rId3"/>
          <a:stretch>
            <a:fillRect/>
          </a:stretch>
        </p:blipFill>
        <p:spPr>
          <a:xfrm>
            <a:off x="295275" y="261620"/>
            <a:ext cx="1143000" cy="63055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259080" y="4951095"/>
            <a:ext cx="6315075" cy="3992245"/>
          </a:xfrm>
          <a:prstGeom prst="rect">
            <a:avLst/>
          </a:prstGeom>
        </p:spPr>
      </p:pic>
      <p:sp>
        <p:nvSpPr>
          <p:cNvPr id="5" name="文本框 4"/>
          <p:cNvSpPr txBox="1"/>
          <p:nvPr/>
        </p:nvSpPr>
        <p:spPr>
          <a:xfrm>
            <a:off x="2618740" y="8943340"/>
            <a:ext cx="2229485" cy="368300"/>
          </a:xfrm>
          <a:prstGeom prst="rect">
            <a:avLst/>
          </a:prstGeom>
          <a:noFill/>
        </p:spPr>
        <p:txBody>
          <a:bodyPr wrap="square" rtlCol="0" anchor="t">
            <a:spAutoFit/>
          </a:bodyPr>
          <a:p>
            <a:r>
              <a:rPr lang="zh-CN" altLang="en-US" sz="1800">
                <a:solidFill>
                  <a:srgbClr val="002060"/>
                </a:solidFill>
                <a:latin typeface="+mn-ea"/>
                <a:ea typeface="+mn-ea"/>
                <a:sym typeface="+mn-ea"/>
              </a:rPr>
              <a:t>鸿荣源壹城中心</a:t>
            </a:r>
            <a:endParaRPr lang="zh-CN" altLang="en-US" sz="1800">
              <a:solidFill>
                <a:srgbClr val="002060"/>
              </a:solidFill>
              <a:latin typeface="+mn-ea"/>
              <a:ea typeface="+mn-ea"/>
              <a:sym typeface="+mn-ea"/>
            </a:endParaRPr>
          </a:p>
        </p:txBody>
      </p:sp>
      <p:sp>
        <p:nvSpPr>
          <p:cNvPr id="2" name="文本框 1"/>
          <p:cNvSpPr txBox="1"/>
          <p:nvPr/>
        </p:nvSpPr>
        <p:spPr>
          <a:xfrm>
            <a:off x="898525" y="4563110"/>
            <a:ext cx="1642110" cy="306705"/>
          </a:xfrm>
          <a:prstGeom prst="rect">
            <a:avLst/>
          </a:prstGeom>
          <a:noFill/>
        </p:spPr>
        <p:txBody>
          <a:bodyPr wrap="square" rtlCol="0" anchor="t">
            <a:spAutoFit/>
          </a:bodyPr>
          <a:p>
            <a:r>
              <a:rPr lang="zh-CN" altLang="en-US" sz="1400">
                <a:solidFill>
                  <a:srgbClr val="002060"/>
                </a:solidFill>
                <a:latin typeface="+mn-ea"/>
                <a:ea typeface="+mn-ea"/>
                <a:sym typeface="+mn-ea"/>
              </a:rPr>
              <a:t>南宁华润万象城</a:t>
            </a:r>
            <a:endParaRPr lang="zh-CN" altLang="en-US" sz="1400">
              <a:solidFill>
                <a:srgbClr val="002060"/>
              </a:solidFill>
              <a:latin typeface="+mn-ea"/>
              <a:ea typeface="+mn-ea"/>
              <a:sym typeface="+mn-ea"/>
            </a:endParaRPr>
          </a:p>
        </p:txBody>
      </p:sp>
      <p:sp>
        <p:nvSpPr>
          <p:cNvPr id="3" name="文本框 2"/>
          <p:cNvSpPr txBox="1"/>
          <p:nvPr/>
        </p:nvSpPr>
        <p:spPr>
          <a:xfrm>
            <a:off x="4138930" y="4563110"/>
            <a:ext cx="1250950" cy="306705"/>
          </a:xfrm>
          <a:prstGeom prst="rect">
            <a:avLst/>
          </a:prstGeom>
          <a:noFill/>
        </p:spPr>
        <p:txBody>
          <a:bodyPr wrap="square" rtlCol="0" anchor="t">
            <a:spAutoFit/>
          </a:bodyPr>
          <a:p>
            <a:r>
              <a:rPr lang="zh-CN" altLang="en-US" sz="1400">
                <a:solidFill>
                  <a:srgbClr val="002060"/>
                </a:solidFill>
                <a:latin typeface="+mn-ea"/>
                <a:ea typeface="+mn-ea"/>
                <a:sym typeface="+mn-ea"/>
              </a:rPr>
              <a:t>前海颐湾府</a:t>
            </a:r>
            <a:endParaRPr lang="zh-CN" altLang="en-US" sz="1400">
              <a:solidFill>
                <a:srgbClr val="002060"/>
              </a:solidFill>
              <a:latin typeface="+mn-ea"/>
              <a:ea typeface="+mn-ea"/>
              <a:sym typeface="+mn-ea"/>
            </a:endParaRPr>
          </a:p>
        </p:txBody>
      </p:sp>
      <p:pic>
        <p:nvPicPr>
          <p:cNvPr id="4" name="图片 3"/>
          <p:cNvPicPr>
            <a:picLocks noChangeAspect="1"/>
          </p:cNvPicPr>
          <p:nvPr/>
        </p:nvPicPr>
        <p:blipFill>
          <a:blip r:embed="rId2"/>
          <a:stretch>
            <a:fillRect/>
          </a:stretch>
        </p:blipFill>
        <p:spPr>
          <a:xfrm>
            <a:off x="259715" y="1713230"/>
            <a:ext cx="3020060" cy="2725420"/>
          </a:xfrm>
          <a:prstGeom prst="rect">
            <a:avLst/>
          </a:prstGeom>
        </p:spPr>
      </p:pic>
      <p:pic>
        <p:nvPicPr>
          <p:cNvPr id="7" name="图片 6"/>
          <p:cNvPicPr>
            <a:picLocks noChangeAspect="1"/>
          </p:cNvPicPr>
          <p:nvPr/>
        </p:nvPicPr>
        <p:blipFill>
          <a:blip r:embed="rId3"/>
          <a:stretch>
            <a:fillRect/>
          </a:stretch>
        </p:blipFill>
        <p:spPr>
          <a:xfrm>
            <a:off x="3406140" y="1713230"/>
            <a:ext cx="3168650" cy="2706370"/>
          </a:xfrm>
          <a:prstGeom prst="rect">
            <a:avLst/>
          </a:prstGeom>
        </p:spPr>
      </p:pic>
      <p:sp>
        <p:nvSpPr>
          <p:cNvPr id="11" name="矩形 10"/>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3" name="文本框 12"/>
          <p:cNvSpPr txBox="1"/>
          <p:nvPr/>
        </p:nvSpPr>
        <p:spPr>
          <a:xfrm>
            <a:off x="259715" y="1174750"/>
            <a:ext cx="1562100" cy="368300"/>
          </a:xfrm>
          <a:prstGeom prst="rect">
            <a:avLst/>
          </a:prstGeom>
          <a:noFill/>
        </p:spPr>
        <p:txBody>
          <a:bodyPr wrap="none" rtlCol="0" anchor="t">
            <a:spAutoFit/>
          </a:bodyPr>
          <a:p>
            <a:r>
              <a:rPr lang="zh-CN" altLang="en-US">
                <a:solidFill>
                  <a:schemeClr val="accent2">
                    <a:lumMod val="60000"/>
                    <a:lumOff val="40000"/>
                  </a:schemeClr>
                </a:solidFill>
                <a:sym typeface="+mn-ea"/>
              </a:rPr>
              <a:t>六、工程案例</a:t>
            </a:r>
            <a:endParaRPr lang="zh-CN" altLang="en-US">
              <a:solidFill>
                <a:schemeClr val="accent2">
                  <a:lumMod val="60000"/>
                  <a:lumOff val="40000"/>
                </a:schemeClr>
              </a:solidFill>
              <a:sym typeface="+mn-ea"/>
            </a:endParaRPr>
          </a:p>
        </p:txBody>
      </p:sp>
      <p:sp>
        <p:nvSpPr>
          <p:cNvPr id="14" name="文本框 13"/>
          <p:cNvSpPr txBox="1"/>
          <p:nvPr/>
        </p:nvSpPr>
        <p:spPr>
          <a:xfrm>
            <a:off x="2877185" y="9304655"/>
            <a:ext cx="34004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9" name="图片 8" descr="未命名 -1"/>
          <p:cNvPicPr>
            <a:picLocks noChangeAspect="1"/>
          </p:cNvPicPr>
          <p:nvPr/>
        </p:nvPicPr>
        <p:blipFill>
          <a:blip r:embed="rId4"/>
          <a:stretch>
            <a:fillRect/>
          </a:stretch>
        </p:blipFill>
        <p:spPr>
          <a:xfrm>
            <a:off x="295275" y="261620"/>
            <a:ext cx="1143000" cy="63055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advTm="10000">
        <p:blinds/>
      </p:transition>
    </mc:Choice>
    <mc:Fallback>
      <p:transition spd="slow" advTm="10000">
        <p:blind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28270" y="7025005"/>
            <a:ext cx="4879975" cy="1553210"/>
          </a:xfrm>
          <a:prstGeom prst="rect">
            <a:avLst/>
          </a:prstGeom>
          <a:noFill/>
        </p:spPr>
        <p:txBody>
          <a:bodyPr wrap="square" rtlCol="0" anchor="t">
            <a:spAutoFit/>
          </a:bodyPr>
          <a:p>
            <a:r>
              <a:rPr lang="zh-CN" altLang="en-US" sz="2000"/>
              <a:t>深圳市中润泰兴新型建材有限公司 </a:t>
            </a:r>
            <a:r>
              <a:rPr lang="zh-CN" altLang="en-US" sz="1600"/>
              <a:t>                                                      </a:t>
            </a:r>
            <a:r>
              <a:rPr lang="zh-CN" altLang="en-US" sz="1200"/>
              <a:t>Shenzhen Zhongrun Taixing New Building Materials Co. Ltd. </a:t>
            </a:r>
            <a:endParaRPr lang="zh-CN" altLang="en-US" sz="1200"/>
          </a:p>
          <a:p>
            <a:r>
              <a:rPr lang="zh-CN" altLang="en-US" sz="1400"/>
              <a:t>电话：</a:t>
            </a:r>
            <a:r>
              <a:rPr lang="en-US" altLang="zh-CN" sz="1400"/>
              <a:t>15012652898  13530896586  </a:t>
            </a:r>
            <a:endParaRPr lang="en-US" altLang="zh-CN" sz="1400"/>
          </a:p>
          <a:p>
            <a:r>
              <a:rPr lang="zh-CN" altLang="en-US" sz="1400"/>
              <a:t>邮箱：</a:t>
            </a:r>
            <a:r>
              <a:rPr lang="en-US" altLang="zh-CN" sz="1400"/>
              <a:t>408123258@qq.com</a:t>
            </a:r>
            <a:endParaRPr lang="en-US" altLang="zh-CN" sz="1400"/>
          </a:p>
          <a:p>
            <a:r>
              <a:rPr lang="zh-CN" altLang="zh-CN" sz="1400"/>
              <a:t>地址：深圳市坪山新区坑梓街道乌石路</a:t>
            </a:r>
            <a:r>
              <a:rPr lang="en-US" altLang="zh-CN" sz="1400"/>
              <a:t>46</a:t>
            </a:r>
            <a:r>
              <a:rPr lang="zh-CN" altLang="en-US" sz="1400"/>
              <a:t>号</a:t>
            </a:r>
            <a:r>
              <a:rPr lang="en-US" altLang="zh-CN" sz="1400"/>
              <a:t>   </a:t>
            </a:r>
            <a:endParaRPr lang="en-US" altLang="zh-CN" sz="1400"/>
          </a:p>
        </p:txBody>
      </p:sp>
      <p:sp>
        <p:nvSpPr>
          <p:cNvPr id="3" name="矩形 2"/>
          <p:cNvSpPr/>
          <p:nvPr/>
        </p:nvSpPr>
        <p:spPr>
          <a:xfrm>
            <a:off x="1083945" y="388620"/>
            <a:ext cx="1377315" cy="398780"/>
          </a:xfrm>
          <a:prstGeom prst="rect">
            <a:avLst/>
          </a:prstGeom>
          <a:noFill/>
          <a:ln>
            <a:noFill/>
          </a:ln>
        </p:spPr>
        <p:txBody>
          <a:bodyPr wrap="square" rtlCol="0" anchor="t">
            <a:spAutoFit/>
          </a:bodyPr>
          <a:p>
            <a:pPr algn="ctr"/>
            <a:r>
              <a:rPr lang="zh-CN" altLang="en-US" sz="2000">
                <a:solidFill>
                  <a:schemeClr val="bg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中润泰兴</a:t>
            </a:r>
            <a:endParaRPr lang="zh-CN" altLang="en-US" sz="2000">
              <a:solidFill>
                <a:schemeClr val="bg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p:txBody>
      </p:sp>
      <p:pic>
        <p:nvPicPr>
          <p:cNvPr id="4" name="图片 3" descr="Nipic_8134908_20200225174509068561"/>
          <p:cNvPicPr>
            <a:picLocks noChangeAspect="1"/>
          </p:cNvPicPr>
          <p:nvPr/>
        </p:nvPicPr>
        <p:blipFill>
          <a:blip r:embed="rId1"/>
          <a:stretch>
            <a:fillRect/>
          </a:stretch>
        </p:blipFill>
        <p:spPr>
          <a:xfrm>
            <a:off x="252730" y="109220"/>
            <a:ext cx="1000760" cy="89408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advTm="10000">
        <p:zoom/>
      </p:transition>
    </mc:Choice>
    <mc:Fallback>
      <p:transition spd="slow" advTm="10000">
        <p:zo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C8C8C8"/>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8" name="矩形 27"/>
          <p:cNvSpPr/>
          <p:nvPr/>
        </p:nvSpPr>
        <p:spPr>
          <a:xfrm>
            <a:off x="4155440" y="5676265"/>
            <a:ext cx="2208530" cy="398780"/>
          </a:xfrm>
          <a:prstGeom prst="rect">
            <a:avLst/>
          </a:prstGeom>
          <a:noFill/>
          <a:ln>
            <a:noFill/>
          </a:ln>
        </p:spPr>
        <p:txBody>
          <a:bodyPr wrap="square" rtlCol="0" anchor="t">
            <a:spAutoFit/>
          </a:bodyPr>
          <a:p>
            <a:pPr algn="ctr"/>
            <a:endParaRPr lang="zh-CN" altLang="en-US" sz="2000">
              <a:solidFill>
                <a:schemeClr val="tx1"/>
              </a:solidFill>
              <a:effectLst>
                <a:outerShdw blurRad="38100" dist="19050" dir="2700000" algn="tl" rotWithShape="0">
                  <a:schemeClr val="dk1">
                    <a:alpha val="40000"/>
                  </a:schemeClr>
                </a:outerShdw>
              </a:effectLst>
              <a:sym typeface="+mn-ea"/>
            </a:endParaRPr>
          </a:p>
        </p:txBody>
      </p:sp>
      <p:pic>
        <p:nvPicPr>
          <p:cNvPr id="25" name="图片 24"/>
          <p:cNvPicPr>
            <a:picLocks noChangeAspect="1"/>
          </p:cNvPicPr>
          <p:nvPr/>
        </p:nvPicPr>
        <p:blipFill>
          <a:blip r:embed="rId1"/>
          <a:stretch>
            <a:fillRect/>
          </a:stretch>
        </p:blipFill>
        <p:spPr>
          <a:xfrm>
            <a:off x="55880" y="1687195"/>
            <a:ext cx="6746240" cy="8112125"/>
          </a:xfrm>
          <a:prstGeom prst="rect">
            <a:avLst/>
          </a:prstGeom>
        </p:spPr>
      </p:pic>
      <p:sp>
        <p:nvSpPr>
          <p:cNvPr id="29" name="文本框 28"/>
          <p:cNvSpPr txBox="1"/>
          <p:nvPr/>
        </p:nvSpPr>
        <p:spPr>
          <a:xfrm>
            <a:off x="2322195" y="658495"/>
            <a:ext cx="2757170" cy="860425"/>
          </a:xfrm>
          <a:prstGeom prst="rect">
            <a:avLst/>
          </a:prstGeom>
          <a:noFill/>
        </p:spPr>
        <p:txBody>
          <a:bodyPr wrap="square" rtlCol="0">
            <a:spAutoFit/>
          </a:bodyPr>
          <a:p>
            <a:r>
              <a:rPr lang="zh-CN" altLang="en-US" sz="2000" i="1">
                <a:gradFill>
                  <a:gsLst>
                    <a:gs pos="0">
                      <a:srgbClr val="14CD68"/>
                    </a:gs>
                    <a:gs pos="100000">
                      <a:srgbClr val="035C7D"/>
                    </a:gs>
                  </a:gsLst>
                  <a:lin scaled="0"/>
                </a:gradFill>
                <a:latin typeface="宋体" panose="02010600030101010101" pitchFamily="2" charset="-122"/>
                <a:cs typeface="宋体" panose="02010600030101010101" pitchFamily="2" charset="-122"/>
              </a:rPr>
              <a:t>隔音胶凝  科技创新</a:t>
            </a:r>
            <a:endParaRPr lang="zh-CN" altLang="en-US" sz="2000" i="1">
              <a:gradFill>
                <a:gsLst>
                  <a:gs pos="0">
                    <a:srgbClr val="14CD68"/>
                  </a:gs>
                  <a:gs pos="100000">
                    <a:srgbClr val="035C7D"/>
                  </a:gs>
                </a:gsLst>
                <a:lin scaled="0"/>
              </a:gradFill>
              <a:latin typeface="宋体" panose="02010600030101010101" pitchFamily="2" charset="-122"/>
              <a:cs typeface="宋体" panose="02010600030101010101" pitchFamily="2" charset="-122"/>
            </a:endParaRPr>
          </a:p>
          <a:p>
            <a:r>
              <a:rPr lang="zh-CN" altLang="en-US" sz="2000" i="1">
                <a:gradFill>
                  <a:gsLst>
                    <a:gs pos="0">
                      <a:srgbClr val="14CD68"/>
                    </a:gs>
                    <a:gs pos="100000">
                      <a:srgbClr val="035C7D"/>
                    </a:gs>
                  </a:gsLst>
                  <a:lin scaled="0"/>
                </a:gradFill>
                <a:latin typeface="宋体" panose="02010600030101010101" pitchFamily="2" charset="-122"/>
                <a:cs typeface="宋体" panose="02010600030101010101" pitchFamily="2" charset="-122"/>
              </a:rPr>
              <a:t>预制墙板  装配未来</a:t>
            </a:r>
            <a:endParaRPr lang="zh-CN" altLang="en-US" sz="2000" i="1">
              <a:gradFill>
                <a:gsLst>
                  <a:gs pos="0">
                    <a:srgbClr val="14CD68"/>
                  </a:gs>
                  <a:gs pos="100000">
                    <a:srgbClr val="035C7D"/>
                  </a:gs>
                </a:gsLst>
                <a:lin scaled="0"/>
              </a:gradFill>
              <a:latin typeface="宋体" panose="02010600030101010101" pitchFamily="2" charset="-122"/>
              <a:cs typeface="宋体" panose="02010600030101010101" pitchFamily="2" charset="-122"/>
            </a:endParaRPr>
          </a:p>
        </p:txBody>
      </p:sp>
      <p:pic>
        <p:nvPicPr>
          <p:cNvPr id="38" name="图片 37"/>
          <p:cNvPicPr>
            <a:picLocks noChangeAspect="1"/>
          </p:cNvPicPr>
          <p:nvPr/>
        </p:nvPicPr>
        <p:blipFill rotWithShape="1">
          <a:blip r:embed="rId2">
            <a:biLevel thresh="75000"/>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4546685" flipV="1">
            <a:off x="5459095" y="838835"/>
            <a:ext cx="1791970" cy="73660"/>
          </a:xfrm>
          <a:prstGeom prst="rect">
            <a:avLst/>
          </a:prstGeom>
          <a:ln>
            <a:noFill/>
          </a:ln>
          <a:effectLst>
            <a:outerShdw blurRad="50800" dist="38100" dir="8100000" algn="tr" rotWithShape="0">
              <a:prstClr val="black">
                <a:alpha val="40000"/>
              </a:prstClr>
            </a:outerShdw>
          </a:effectLst>
        </p:spPr>
      </p:pic>
      <p:pic>
        <p:nvPicPr>
          <p:cNvPr id="5" name="图片 4" descr="未命名 -1"/>
          <p:cNvPicPr>
            <a:picLocks noChangeAspect="1"/>
          </p:cNvPicPr>
          <p:nvPr/>
        </p:nvPicPr>
        <p:blipFill>
          <a:blip r:embed="rId4"/>
          <a:stretch>
            <a:fillRect/>
          </a:stretch>
        </p:blipFill>
        <p:spPr>
          <a:xfrm>
            <a:off x="295275" y="261620"/>
            <a:ext cx="1143000" cy="6305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airplane"/>
      </p:transition>
    </mc:Choice>
    <mc:Fallback>
      <p:transition spd="slow" advClick="0"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491965" y="3135893"/>
            <a:ext cx="3268550" cy="4582160"/>
          </a:xfrm>
          <a:prstGeom prst="rect">
            <a:avLst/>
          </a:prstGeom>
          <a:noFill/>
          <a:ln>
            <a:noFill/>
          </a:ln>
        </p:spPr>
        <p:txBody>
          <a:bodyPr wrap="square" rtlCol="0" anchor="t">
            <a:spAutoFit/>
          </a:bodyPr>
          <a:p>
            <a:pPr algn="l" eaLnBrk="1" latinLnBrk="0" hangingPunct="1">
              <a:lnSpc>
                <a:spcPts val="2060"/>
              </a:lnSpc>
              <a:spcBef>
                <a:spcPts val="0"/>
              </a:spcBef>
            </a:pPr>
            <a:r>
              <a:rPr lang="en-US" altLang="zh-CN" sz="1350" dirty="0">
                <a:sym typeface="+mn-ea"/>
              </a:rPr>
              <a:t>      </a:t>
            </a:r>
            <a:r>
              <a:rPr lang="zh-CN" altLang="zh-CN" sz="1350" dirty="0">
                <a:sym typeface="+mn-ea"/>
              </a:rPr>
              <a:t>深圳市</a:t>
            </a:r>
            <a:r>
              <a:rPr lang="zh-CN" altLang="en-US" sz="1350" dirty="0">
                <a:sym typeface="+mn-ea"/>
              </a:rPr>
              <a:t>中润泰兴新型建材有限公司从事建筑声学隔声系统产品的研发、生产和工程施工的高新技术企业通过不断的努力与科技创新，研发设计出一系列隔音、构造体系与相应的绿色环保隔音胶凝砂浆</a:t>
            </a:r>
            <a:r>
              <a:rPr lang="zh-CN" altLang="en-US" sz="1350" dirty="0">
                <a:sym typeface="+mn-ea"/>
              </a:rPr>
              <a:t>、</a:t>
            </a:r>
            <a:r>
              <a:rPr lang="zh-CN" altLang="en-US" sz="1350" dirty="0">
                <a:sym typeface="+mn-ea"/>
              </a:rPr>
              <a:t>隔音涂料</a:t>
            </a:r>
            <a:r>
              <a:rPr lang="zh-CN" altLang="en-US" sz="1350" dirty="0">
                <a:sym typeface="+mn-ea"/>
              </a:rPr>
              <a:t>、轻质墙板</a:t>
            </a:r>
            <a:r>
              <a:rPr lang="zh-CN" altLang="en-US" sz="1350" dirty="0">
                <a:sym typeface="+mn-ea"/>
              </a:rPr>
              <a:t>。公司致力于为大型房地产商、大型建筑总包商、政府部门提供高品质的隔音胶凝产品和工程施工服务，公司是目前国内隔音胶凝领域技术最优、规模最大、市场占有率最高的领先企业。</a:t>
            </a:r>
            <a:endParaRPr lang="zh-CN" altLang="en-US" sz="1350" b="1" dirty="0">
              <a:latin typeface="Arial" panose="020B0604020202020204" pitchFamily="34" charset="0"/>
              <a:ea typeface="宋体" panose="02010600030101010101" pitchFamily="2" charset="-122"/>
            </a:endParaRPr>
          </a:p>
          <a:p>
            <a:pPr algn="l" eaLnBrk="1" latinLnBrk="0" hangingPunct="1">
              <a:lnSpc>
                <a:spcPts val="2060"/>
              </a:lnSpc>
              <a:spcBef>
                <a:spcPts val="0"/>
              </a:spcBef>
            </a:pPr>
            <a:r>
              <a:rPr lang="zh-CN" altLang="en-US" sz="1350" dirty="0">
                <a:sym typeface="+mn-ea"/>
              </a:rPr>
              <a:t>       公司以</a:t>
            </a:r>
            <a:r>
              <a:rPr lang="en-US" altLang="zh-CN" sz="1350" dirty="0">
                <a:sym typeface="+mn-ea"/>
              </a:rPr>
              <a:t>‘</a:t>
            </a:r>
            <a:r>
              <a:rPr lang="zh-CN" altLang="en-US" sz="1350" dirty="0">
                <a:sym typeface="+mn-ea"/>
              </a:rPr>
              <a:t>节能环保</a:t>
            </a:r>
            <a:r>
              <a:rPr lang="en-US" altLang="zh-CN" sz="1350" dirty="0">
                <a:sym typeface="+mn-ea"/>
              </a:rPr>
              <a:t>,</a:t>
            </a:r>
            <a:r>
              <a:rPr lang="zh-CN" altLang="en-US" sz="1350" dirty="0">
                <a:sym typeface="+mn-ea"/>
              </a:rPr>
              <a:t>绿色建筑</a:t>
            </a:r>
            <a:r>
              <a:rPr lang="en-US" altLang="zh-CN" sz="1350" dirty="0">
                <a:sym typeface="+mn-ea"/>
              </a:rPr>
              <a:t>’</a:t>
            </a:r>
            <a:r>
              <a:rPr lang="zh-CN" altLang="en-US" sz="1350" dirty="0">
                <a:sym typeface="+mn-ea"/>
              </a:rPr>
              <a:t>为时代责任，始终坚持以客户为根本的原则，为客户提供同行最先进、优质一体化的产品及服务，为绿色建筑节能事业再创辉煌！</a:t>
            </a:r>
            <a:endParaRPr lang="zh-CN" altLang="en-US" sz="1350" b="1" dirty="0">
              <a:solidFill>
                <a:srgbClr val="E46C0A"/>
              </a:solidFill>
              <a:latin typeface="微软雅黑" panose="020B0503020204020204" charset="-122"/>
              <a:ea typeface="微软雅黑" panose="020B0503020204020204" charset="-122"/>
            </a:endParaRPr>
          </a:p>
          <a:p>
            <a:pPr algn="l" eaLnBrk="1" latinLnBrk="0" hangingPunct="1">
              <a:lnSpc>
                <a:spcPts val="2060"/>
              </a:lnSpc>
              <a:spcBef>
                <a:spcPts val="0"/>
              </a:spcBef>
            </a:pPr>
            <a:endParaRPr lang="zh-CN" altLang="en-US" sz="1350" b="1" dirty="0" smtClean="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sp>
        <p:nvSpPr>
          <p:cNvPr id="2" name="文本框 1"/>
          <p:cNvSpPr txBox="1"/>
          <p:nvPr/>
        </p:nvSpPr>
        <p:spPr>
          <a:xfrm>
            <a:off x="122555" y="2050415"/>
            <a:ext cx="1948815" cy="460375"/>
          </a:xfrm>
          <a:prstGeom prst="rect">
            <a:avLst/>
          </a:prstGeom>
          <a:noFill/>
        </p:spPr>
        <p:txBody>
          <a:bodyPr wrap="square" rtlCol="0" anchor="t">
            <a:spAutoFit/>
          </a:bodyPr>
          <a:p>
            <a:r>
              <a:rPr lang="zh-CN" altLang="en-US" sz="2000" dirty="0">
                <a:solidFill>
                  <a:schemeClr val="accent2">
                    <a:lumMod val="60000"/>
                    <a:lumOff val="40000"/>
                  </a:schemeClr>
                </a:solidFill>
                <a:effectLst>
                  <a:outerShdw blurRad="38100" dist="19050" dir="2700000" algn="tl" rotWithShape="0">
                    <a:schemeClr val="dk1">
                      <a:alpha val="40000"/>
                    </a:schemeClr>
                  </a:outerShdw>
                </a:effectLst>
                <a:sym typeface="+mn-ea"/>
              </a:rPr>
              <a:t>一、</a:t>
            </a:r>
            <a:r>
              <a:rPr lang="zh-CN" altLang="en-US" sz="2400" dirty="0">
                <a:solidFill>
                  <a:schemeClr val="accent2">
                    <a:lumMod val="60000"/>
                    <a:lumOff val="40000"/>
                  </a:schemeClr>
                </a:solidFill>
                <a:effectLst>
                  <a:outerShdw blurRad="38100" dist="19050" dir="2700000" algn="tl" rotWithShape="0">
                    <a:schemeClr val="dk1">
                      <a:alpha val="40000"/>
                    </a:schemeClr>
                  </a:outerShdw>
                </a:effectLst>
                <a:sym typeface="+mn-ea"/>
              </a:rPr>
              <a:t>公司简介</a:t>
            </a:r>
            <a:endParaRPr lang="zh-CN" altLang="en-US" sz="2400" dirty="0">
              <a:solidFill>
                <a:schemeClr val="accent2">
                  <a:lumMod val="60000"/>
                  <a:lumOff val="40000"/>
                </a:schemeClr>
              </a:solidFill>
              <a:effectLst>
                <a:outerShdw blurRad="38100" dist="19050" dir="2700000" algn="tl" rotWithShape="0">
                  <a:schemeClr val="dk1">
                    <a:alpha val="40000"/>
                  </a:schemeClr>
                </a:outerShdw>
              </a:effectLst>
              <a:sym typeface="+mn-ea"/>
            </a:endParaRPr>
          </a:p>
        </p:txBody>
      </p:sp>
      <p:sp>
        <p:nvSpPr>
          <p:cNvPr id="11269" name="AutoShape 105"/>
          <p:cNvSpPr/>
          <p:nvPr/>
        </p:nvSpPr>
        <p:spPr>
          <a:xfrm>
            <a:off x="2519129" y="4800402"/>
            <a:ext cx="972516" cy="401008"/>
          </a:xfrm>
          <a:prstGeom prst="rightArrow">
            <a:avLst>
              <a:gd name="adj1" fmla="val 50000"/>
              <a:gd name="adj2" fmla="val 49729"/>
            </a:avLst>
          </a:prstGeom>
          <a:solidFill>
            <a:srgbClr val="E1B400"/>
          </a:solidFill>
          <a:ln w="9525">
            <a:noFill/>
          </a:ln>
          <a:effectLst>
            <a:outerShdw dist="38100" dir="2699999" algn="ctr" rotWithShape="0">
              <a:srgbClr val="000000">
                <a:alpha val="18999"/>
              </a:srgbClr>
            </a:outerShdw>
          </a:effectLst>
        </p:spPr>
        <p:txBody>
          <a:bodyPr anchor="t"/>
          <a:p>
            <a:pPr>
              <a:buFont typeface="Arial" panose="020B0604020202020204" pitchFamily="34" charset="0"/>
            </a:pPr>
            <a:endParaRPr lang="en-US" altLang="zh-CN" sz="145" dirty="0">
              <a:latin typeface="Calibri" panose="020F0502020204030204" pitchFamily="34" charset="0"/>
              <a:ea typeface="微软雅黑" panose="020B0503020204020204" charset="-122"/>
            </a:endParaRPr>
          </a:p>
        </p:txBody>
      </p:sp>
      <p:sp>
        <p:nvSpPr>
          <p:cNvPr id="10245" name="Rectangle 32"/>
          <p:cNvSpPr/>
          <p:nvPr/>
        </p:nvSpPr>
        <p:spPr>
          <a:xfrm>
            <a:off x="390583" y="4888192"/>
            <a:ext cx="1088247" cy="226222"/>
          </a:xfrm>
          <a:prstGeom prst="rect">
            <a:avLst/>
          </a:prstGeom>
          <a:noFill/>
          <a:ln w="9525">
            <a:noFill/>
          </a:ln>
        </p:spPr>
        <p:txBody>
          <a:bodyPr anchor="ctr"/>
          <a:p>
            <a:pPr algn="ctr">
              <a:buFont typeface="Arial" panose="020B0604020202020204" pitchFamily="34" charset="0"/>
            </a:pPr>
            <a:r>
              <a:rPr lang="zh-CN" altLang="en-US" sz="145" dirty="0">
                <a:solidFill>
                  <a:srgbClr val="FFFFFF"/>
                </a:solidFill>
                <a:latin typeface="Arial Narrow" panose="020B0606020202030204" pitchFamily="34" charset="0"/>
                <a:ea typeface="宋体" panose="02010600030101010101" pitchFamily="2" charset="-122"/>
              </a:rPr>
              <a:t>中润泰兴</a:t>
            </a:r>
            <a:endParaRPr lang="zh-CN" altLang="en-US" sz="145" dirty="0">
              <a:solidFill>
                <a:srgbClr val="FFFFFF"/>
              </a:solidFill>
              <a:latin typeface="Arial Narrow" panose="020B0606020202030204" pitchFamily="34" charset="0"/>
              <a:ea typeface="宋体" panose="02010600030101010101" pitchFamily="2" charset="-122"/>
            </a:endParaRPr>
          </a:p>
        </p:txBody>
      </p:sp>
      <p:sp>
        <p:nvSpPr>
          <p:cNvPr id="29" name="Rectangle 32"/>
          <p:cNvSpPr/>
          <p:nvPr/>
        </p:nvSpPr>
        <p:spPr>
          <a:xfrm>
            <a:off x="2442210" y="4690110"/>
            <a:ext cx="1049655" cy="624205"/>
          </a:xfrm>
          <a:prstGeom prst="rect">
            <a:avLst/>
          </a:prstGeom>
          <a:noFill/>
          <a:ln w="9525">
            <a:noFill/>
          </a:ln>
        </p:spPr>
        <p:txBody>
          <a:bodyPr anchor="ctr"/>
          <a:p>
            <a:pPr algn="ctr">
              <a:buFont typeface="Arial" panose="020B0604020202020204" pitchFamily="34" charset="0"/>
            </a:pPr>
            <a:r>
              <a:rPr lang="zh-CN" altLang="en-US" sz="1200" dirty="0">
                <a:solidFill>
                  <a:srgbClr val="FFFFFF"/>
                </a:solidFill>
                <a:latin typeface="Arial Narrow" panose="020B0606020202030204" pitchFamily="34" charset="0"/>
                <a:ea typeface="宋体" panose="02010600030101010101" pitchFamily="2" charset="-122"/>
              </a:rPr>
              <a:t>公司简介</a:t>
            </a:r>
            <a:endParaRPr lang="zh-CN" altLang="en-US" sz="1200" dirty="0">
              <a:solidFill>
                <a:srgbClr val="FFFFFF"/>
              </a:solidFill>
              <a:latin typeface="Arial Narrow" panose="020B0606020202030204" pitchFamily="34" charset="0"/>
              <a:ea typeface="宋体" panose="02010600030101010101" pitchFamily="2" charset="-122"/>
            </a:endParaRPr>
          </a:p>
        </p:txBody>
      </p:sp>
      <p:grpSp>
        <p:nvGrpSpPr>
          <p:cNvPr id="21" name="组合 20"/>
          <p:cNvGrpSpPr/>
          <p:nvPr>
            <p:custDataLst>
              <p:tags r:id="rId1"/>
            </p:custDataLst>
          </p:nvPr>
        </p:nvGrpSpPr>
        <p:grpSpPr>
          <a:xfrm>
            <a:off x="1604010" y="3535045"/>
            <a:ext cx="1887855" cy="3198495"/>
            <a:chOff x="-748530" y="805791"/>
            <a:chExt cx="4881605" cy="4882536"/>
          </a:xfrm>
        </p:grpSpPr>
        <p:sp>
          <p:nvSpPr>
            <p:cNvPr id="11" name="空心弧 10"/>
            <p:cNvSpPr/>
            <p:nvPr>
              <p:custDataLst>
                <p:tags r:id="rId2"/>
              </p:custDataLst>
            </p:nvPr>
          </p:nvSpPr>
          <p:spPr>
            <a:xfrm>
              <a:off x="-748525" y="805814"/>
              <a:ext cx="4881600" cy="4882506"/>
            </a:xfrm>
            <a:prstGeom prst="blockArc">
              <a:avLst>
                <a:gd name="adj1" fmla="val 16210286"/>
                <a:gd name="adj2" fmla="val 17512016"/>
                <a:gd name="adj3" fmla="val 3577"/>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45">
                <a:solidFill>
                  <a:schemeClr val="tx1"/>
                </a:solidFill>
              </a:endParaRPr>
            </a:p>
          </p:txBody>
        </p:sp>
        <p:sp>
          <p:nvSpPr>
            <p:cNvPr id="12" name="空心弧 11"/>
            <p:cNvSpPr/>
            <p:nvPr>
              <p:custDataLst>
                <p:tags r:id="rId3"/>
              </p:custDataLst>
            </p:nvPr>
          </p:nvSpPr>
          <p:spPr>
            <a:xfrm>
              <a:off x="-748525" y="805805"/>
              <a:ext cx="4881595" cy="4882508"/>
            </a:xfrm>
            <a:prstGeom prst="blockArc">
              <a:avLst>
                <a:gd name="adj1" fmla="val 18900246"/>
                <a:gd name="adj2" fmla="val 20110341"/>
                <a:gd name="adj3" fmla="val 3588"/>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45">
                <a:solidFill>
                  <a:schemeClr val="tx1"/>
                </a:solidFill>
              </a:endParaRPr>
            </a:p>
          </p:txBody>
        </p:sp>
        <p:sp>
          <p:nvSpPr>
            <p:cNvPr id="13" name="空心弧 12"/>
            <p:cNvSpPr/>
            <p:nvPr>
              <p:custDataLst>
                <p:tags r:id="rId4"/>
              </p:custDataLst>
            </p:nvPr>
          </p:nvSpPr>
          <p:spPr>
            <a:xfrm>
              <a:off x="-748525" y="805814"/>
              <a:ext cx="4881595" cy="4882513"/>
            </a:xfrm>
            <a:prstGeom prst="blockArc">
              <a:avLst>
                <a:gd name="adj1" fmla="val 10778"/>
                <a:gd name="adj2" fmla="val 1247093"/>
                <a:gd name="adj3" fmla="val 372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45">
                <a:solidFill>
                  <a:schemeClr val="tx1"/>
                </a:solidFill>
              </a:endParaRPr>
            </a:p>
          </p:txBody>
        </p:sp>
        <p:sp>
          <p:nvSpPr>
            <p:cNvPr id="14" name="空心弧 13"/>
            <p:cNvSpPr/>
            <p:nvPr>
              <p:custDataLst>
                <p:tags r:id="rId5"/>
              </p:custDataLst>
            </p:nvPr>
          </p:nvSpPr>
          <p:spPr>
            <a:xfrm>
              <a:off x="-748525" y="805814"/>
              <a:ext cx="4881595" cy="4882513"/>
            </a:xfrm>
            <a:prstGeom prst="blockArc">
              <a:avLst>
                <a:gd name="adj1" fmla="val 3833803"/>
                <a:gd name="adj2" fmla="val 5406301"/>
                <a:gd name="adj3" fmla="val 3744"/>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45">
                <a:solidFill>
                  <a:schemeClr val="tx1"/>
                </a:solidFill>
              </a:endParaRPr>
            </a:p>
          </p:txBody>
        </p:sp>
        <p:sp>
          <p:nvSpPr>
            <p:cNvPr id="17" name="空心弧 16"/>
            <p:cNvSpPr/>
            <p:nvPr>
              <p:custDataLst>
                <p:tags r:id="rId6"/>
              </p:custDataLst>
            </p:nvPr>
          </p:nvSpPr>
          <p:spPr>
            <a:xfrm>
              <a:off x="-748525" y="805814"/>
              <a:ext cx="4881600" cy="4882506"/>
            </a:xfrm>
            <a:prstGeom prst="blockArc">
              <a:avLst>
                <a:gd name="adj1" fmla="val 17462665"/>
                <a:gd name="adj2" fmla="val 18889161"/>
                <a:gd name="adj3" fmla="val 3615"/>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45">
                <a:solidFill>
                  <a:schemeClr val="tx1"/>
                </a:solidFill>
              </a:endParaRPr>
            </a:p>
          </p:txBody>
        </p:sp>
        <p:sp>
          <p:nvSpPr>
            <p:cNvPr id="18" name="空心弧 17"/>
            <p:cNvSpPr/>
            <p:nvPr>
              <p:custDataLst>
                <p:tags r:id="rId7"/>
              </p:custDataLst>
            </p:nvPr>
          </p:nvSpPr>
          <p:spPr>
            <a:xfrm>
              <a:off x="-748525" y="805813"/>
              <a:ext cx="4881595" cy="4882508"/>
            </a:xfrm>
            <a:prstGeom prst="blockArc">
              <a:avLst>
                <a:gd name="adj1" fmla="val 20116433"/>
                <a:gd name="adj2" fmla="val 21806"/>
                <a:gd name="adj3" fmla="val 3675"/>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45">
                <a:solidFill>
                  <a:schemeClr val="tx1"/>
                </a:solidFill>
              </a:endParaRPr>
            </a:p>
          </p:txBody>
        </p:sp>
        <p:sp>
          <p:nvSpPr>
            <p:cNvPr id="19" name="空心弧 18"/>
            <p:cNvSpPr/>
            <p:nvPr>
              <p:custDataLst>
                <p:tags r:id="rId8"/>
              </p:custDataLst>
            </p:nvPr>
          </p:nvSpPr>
          <p:spPr>
            <a:xfrm>
              <a:off x="-748525" y="805800"/>
              <a:ext cx="4881595" cy="4882513"/>
            </a:xfrm>
            <a:prstGeom prst="blockArc">
              <a:avLst>
                <a:gd name="adj1" fmla="val 1232411"/>
                <a:gd name="adj2" fmla="val 2485176"/>
                <a:gd name="adj3" fmla="val 3749"/>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45">
                <a:solidFill>
                  <a:schemeClr val="tx1"/>
                </a:solidFill>
              </a:endParaRPr>
            </a:p>
          </p:txBody>
        </p:sp>
        <p:sp>
          <p:nvSpPr>
            <p:cNvPr id="20" name="空心弧 19"/>
            <p:cNvSpPr/>
            <p:nvPr>
              <p:custDataLst>
                <p:tags r:id="rId9"/>
              </p:custDataLst>
            </p:nvPr>
          </p:nvSpPr>
          <p:spPr>
            <a:xfrm>
              <a:off x="-748530" y="805791"/>
              <a:ext cx="4881595" cy="4882513"/>
            </a:xfrm>
            <a:prstGeom prst="blockArc">
              <a:avLst>
                <a:gd name="adj1" fmla="val 2474093"/>
                <a:gd name="adj2" fmla="val 3842501"/>
                <a:gd name="adj3" fmla="val 3810"/>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45">
                <a:solidFill>
                  <a:schemeClr val="tx1"/>
                </a:solidFill>
              </a:endParaRPr>
            </a:p>
          </p:txBody>
        </p:sp>
      </p:grpSp>
      <p:sp>
        <p:nvSpPr>
          <p:cNvPr id="4" name="矩形 3"/>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7" name="文本框 6"/>
          <p:cNvSpPr txBox="1"/>
          <p:nvPr/>
        </p:nvSpPr>
        <p:spPr>
          <a:xfrm>
            <a:off x="3034030" y="9304655"/>
            <a:ext cx="3576955" cy="598805"/>
          </a:xfrm>
          <a:prstGeom prst="rect">
            <a:avLst/>
          </a:prstGeom>
          <a:noFill/>
        </p:spPr>
        <p:txBody>
          <a:bodyPr wrap="square" rtlCol="0" anchor="t">
            <a:spAutoFit/>
          </a:bodyPr>
          <a:p>
            <a:pPr algn="l"/>
            <a:r>
              <a:rPr lang="en-US" altLang="zh-CN" sz="1800"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sz="1600" dirty="0" smtClean="0">
                <a:solidFill>
                  <a:schemeClr val="accent3"/>
                </a:solidFill>
                <a:latin typeface="微软雅黑" panose="020B0503020204020204" charset="-122"/>
                <a:ea typeface="微软雅黑" panose="020B0503020204020204" charset="-122"/>
                <a:sym typeface="+mn-ea"/>
              </a:rPr>
              <a:t>中润泰兴</a:t>
            </a:r>
            <a:r>
              <a:rPr lang="zh-CN" altLang="en-US" sz="1600" dirty="0" smtClean="0">
                <a:solidFill>
                  <a:schemeClr val="accent3"/>
                </a:solidFill>
                <a:latin typeface="微软雅黑" panose="020B0503020204020204" charset="-122"/>
                <a:ea typeface="微软雅黑" panose="020B0503020204020204" charset="-122"/>
                <a:sym typeface="+mn-ea"/>
              </a:rPr>
              <a:t>新型建材有限公</a:t>
            </a:r>
            <a:r>
              <a:rPr lang="zh-CN" altLang="en-US" sz="1600" dirty="0" smtClean="0">
                <a:solidFill>
                  <a:schemeClr val="accent3"/>
                </a:solidFill>
                <a:latin typeface="微软雅黑" panose="020B0503020204020204" charset="-122"/>
                <a:ea typeface="微软雅黑" panose="020B0503020204020204" charset="-122"/>
                <a:sym typeface="+mn-ea"/>
              </a:rPr>
              <a:t>司</a:t>
            </a:r>
            <a:endParaRPr lang="zh-CN" altLang="en-US" sz="1600" b="1" dirty="0" smtClean="0">
              <a:gradFill>
                <a:gsLst>
                  <a:gs pos="0">
                    <a:srgbClr val="00B5E1"/>
                  </a:gs>
                  <a:gs pos="95413">
                    <a:srgbClr val="05508F"/>
                  </a:gs>
                </a:gsLst>
                <a:lin ang="5400000" scaled="0"/>
              </a:gra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16" name="图片 15"/>
          <p:cNvPicPr>
            <a:picLocks noChangeAspect="1"/>
          </p:cNvPicPr>
          <p:nvPr/>
        </p:nvPicPr>
        <p:blipFill>
          <a:blip r:embed="rId10"/>
          <a:stretch>
            <a:fillRect/>
          </a:stretch>
        </p:blipFill>
        <p:spPr>
          <a:xfrm>
            <a:off x="121920" y="3710940"/>
            <a:ext cx="2320290" cy="2846705"/>
          </a:xfrm>
          <a:prstGeom prst="rect">
            <a:avLst/>
          </a:prstGeom>
        </p:spPr>
      </p:pic>
      <p:pic>
        <p:nvPicPr>
          <p:cNvPr id="3" name="图片 2" descr="未命名 -1"/>
          <p:cNvPicPr>
            <a:picLocks noChangeAspect="1"/>
          </p:cNvPicPr>
          <p:nvPr/>
        </p:nvPicPr>
        <p:blipFill>
          <a:blip r:embed="rId11"/>
          <a:stretch>
            <a:fillRect/>
          </a:stretch>
        </p:blipFill>
        <p:spPr>
          <a:xfrm>
            <a:off x="295275" y="261620"/>
            <a:ext cx="1143000" cy="630555"/>
          </a:xfrm>
          <a:prstGeom prst="rect">
            <a:avLst/>
          </a:prstGeom>
        </p:spPr>
      </p:pic>
    </p:spTree>
    <p:custDataLst>
      <p:tags r:id="rId12"/>
    </p:custDataLst>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2"/>
                                        </p:tgtEl>
                                        <p:attrNameLst>
                                          <p:attrName>ppt_y</p:attrName>
                                        </p:attrNameLst>
                                      </p:cBhvr>
                                      <p:tavLst>
                                        <p:tav tm="0" fmla="#ppt_y+(sin(-2*pi*(1-$))*-#ppt_x+cos(-2*pi*(1-$))*(1-#ppt_y))*(1-$)">
                                          <p:val>
                                            <p:fltVal val="0"/>
                                          </p:val>
                                        </p:tav>
                                        <p:tav tm="100000">
                                          <p:val>
                                            <p:fltVal val="1"/>
                                          </p:val>
                                        </p:tav>
                                      </p:tavLst>
                                    </p:anim>
                                  </p:childTnLst>
                                </p:cTn>
                              </p:par>
                              <p:par>
                                <p:cTn id="11" presetID="22" presetClass="entr" presetSubtype="8" fill="hold" grpId="0" nodeType="withEffect">
                                  <p:stCondLst>
                                    <p:cond delay="0"/>
                                  </p:stCondLst>
                                  <p:childTnLst>
                                    <p:set>
                                      <p:cBhvr>
                                        <p:cTn id="12" dur="1" fill="hold">
                                          <p:stCondLst>
                                            <p:cond delay="0"/>
                                          </p:stCondLst>
                                        </p:cTn>
                                        <p:tgtEl>
                                          <p:spTgt spid="11269"/>
                                        </p:tgtEl>
                                        <p:attrNameLst>
                                          <p:attrName>style.visibility</p:attrName>
                                        </p:attrNameLst>
                                      </p:cBhvr>
                                      <p:to>
                                        <p:strVal val="visible"/>
                                      </p:to>
                                    </p:set>
                                    <p:animEffect transition="in" filter="wipe(left)">
                                      <p:cBhvr>
                                        <p:cTn id="13" dur="500"/>
                                        <p:tgtEl>
                                          <p:spTgt spid="11269"/>
                                        </p:tgtEl>
                                      </p:cBhvr>
                                    </p:animEffect>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grpId="2" nodeType="clickEffect">
                                  <p:stCondLst>
                                    <p:cond delay="0"/>
                                  </p:stCondLst>
                                  <p:iterate type="lt">
                                    <p:tmPct val="10000"/>
                                  </p:iterate>
                                  <p:childTnLst>
                                    <p:set>
                                      <p:cBhvr>
                                        <p:cTn id="17" dur="1" fill="hold">
                                          <p:stCondLst>
                                            <p:cond delay="0"/>
                                          </p:stCondLst>
                                        </p:cTn>
                                        <p:tgtEl>
                                          <p:spTgt spid="10245"/>
                                        </p:tgtEl>
                                        <p:attrNameLst>
                                          <p:attrName>style.visibility</p:attrName>
                                        </p:attrNameLst>
                                      </p:cBhvr>
                                      <p:to>
                                        <p:strVal val="visible"/>
                                      </p:to>
                                    </p:set>
                                    <p:anim by="(-#ppt_w*2)" calcmode="lin" valueType="num">
                                      <p:cBhvr rctx="PPT">
                                        <p:cTn id="18" dur="500" autoRev="1" fill="hold">
                                          <p:stCondLst>
                                            <p:cond delay="0"/>
                                          </p:stCondLst>
                                        </p:cTn>
                                        <p:tgtEl>
                                          <p:spTgt spid="10245"/>
                                        </p:tgtEl>
                                        <p:attrNameLst>
                                          <p:attrName>ppt_w</p:attrName>
                                        </p:attrNameLst>
                                      </p:cBhvr>
                                    </p:anim>
                                    <p:anim by="(#ppt_w*0.50)" calcmode="lin" valueType="num">
                                      <p:cBhvr>
                                        <p:cTn id="19" dur="500" decel="50000" autoRev="1" fill="hold">
                                          <p:stCondLst>
                                            <p:cond delay="0"/>
                                          </p:stCondLst>
                                        </p:cTn>
                                        <p:tgtEl>
                                          <p:spTgt spid="10245"/>
                                        </p:tgtEl>
                                        <p:attrNameLst>
                                          <p:attrName>ppt_x</p:attrName>
                                        </p:attrNameLst>
                                      </p:cBhvr>
                                    </p:anim>
                                    <p:anim from="(-#ppt_h/2)" to="(#ppt_y)" calcmode="lin" valueType="num">
                                      <p:cBhvr>
                                        <p:cTn id="20" dur="1000" fill="hold">
                                          <p:stCondLst>
                                            <p:cond delay="0"/>
                                          </p:stCondLst>
                                        </p:cTn>
                                        <p:tgtEl>
                                          <p:spTgt spid="10245"/>
                                        </p:tgtEl>
                                        <p:attrNameLst>
                                          <p:attrName>ppt_y</p:attrName>
                                        </p:attrNameLst>
                                      </p:cBhvr>
                                    </p:anim>
                                    <p:animRot by="21600000">
                                      <p:cBhvr>
                                        <p:cTn id="21" dur="1000" fill="hold">
                                          <p:stCondLst>
                                            <p:cond delay="0"/>
                                          </p:stCondLst>
                                        </p:cTn>
                                        <p:tgtEl>
                                          <p:spTgt spid="10245"/>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2" nodeType="clickEffect">
                                  <p:stCondLst>
                                    <p:cond delay="0"/>
                                  </p:stCondLst>
                                  <p:iterate type="lt">
                                    <p:tmPct val="10000"/>
                                  </p:iterate>
                                  <p:childTnLst>
                                    <p:set>
                                      <p:cBhvr>
                                        <p:cTn id="25" dur="1" fill="hold">
                                          <p:stCondLst>
                                            <p:cond delay="0"/>
                                          </p:stCondLst>
                                        </p:cTn>
                                        <p:tgtEl>
                                          <p:spTgt spid="29"/>
                                        </p:tgtEl>
                                        <p:attrNameLst>
                                          <p:attrName>style.visibility</p:attrName>
                                        </p:attrNameLst>
                                      </p:cBhvr>
                                      <p:to>
                                        <p:strVal val="visible"/>
                                      </p:to>
                                    </p:set>
                                    <p:anim by="(-#ppt_w*2)" calcmode="lin" valueType="num">
                                      <p:cBhvr rctx="PPT">
                                        <p:cTn id="26" dur="500" autoRev="1" fill="hold">
                                          <p:stCondLst>
                                            <p:cond delay="0"/>
                                          </p:stCondLst>
                                        </p:cTn>
                                        <p:tgtEl>
                                          <p:spTgt spid="29"/>
                                        </p:tgtEl>
                                        <p:attrNameLst>
                                          <p:attrName>ppt_w</p:attrName>
                                        </p:attrNameLst>
                                      </p:cBhvr>
                                    </p:anim>
                                    <p:anim by="(#ppt_w*0.50)" calcmode="lin" valueType="num">
                                      <p:cBhvr>
                                        <p:cTn id="27" dur="500" decel="50000" autoRev="1" fill="hold">
                                          <p:stCondLst>
                                            <p:cond delay="0"/>
                                          </p:stCondLst>
                                        </p:cTn>
                                        <p:tgtEl>
                                          <p:spTgt spid="29"/>
                                        </p:tgtEl>
                                        <p:attrNameLst>
                                          <p:attrName>ppt_x</p:attrName>
                                        </p:attrNameLst>
                                      </p:cBhvr>
                                    </p:anim>
                                    <p:anim from="(-#ppt_h/2)" to="(#ppt_y)" calcmode="lin" valueType="num">
                                      <p:cBhvr>
                                        <p:cTn id="28" dur="1000" fill="hold">
                                          <p:stCondLst>
                                            <p:cond delay="0"/>
                                          </p:stCondLst>
                                        </p:cTn>
                                        <p:tgtEl>
                                          <p:spTgt spid="29"/>
                                        </p:tgtEl>
                                        <p:attrNameLst>
                                          <p:attrName>ppt_y</p:attrName>
                                        </p:attrNameLst>
                                      </p:cBhvr>
                                    </p:anim>
                                    <p:animRot by="21600000">
                                      <p:cBhvr>
                                        <p:cTn id="29" dur="1000" fill="hold">
                                          <p:stCondLst>
                                            <p:cond delay="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1269" grpId="0" bldLvl="0" animBg="1"/>
      <p:bldP spid="10245" grpId="0"/>
      <p:bldP spid="10245" grpId="1"/>
      <p:bldP spid="10245" grpId="2"/>
      <p:bldP spid="29" grpId="0"/>
      <p:bldP spid="29" grpId="1"/>
      <p:bldP spid="29"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90525" y="4199255"/>
            <a:ext cx="5921375" cy="4846320"/>
          </a:xfrm>
          <a:prstGeom prst="rect">
            <a:avLst/>
          </a:prstGeom>
          <a:noFill/>
          <a:ln>
            <a:noFill/>
          </a:ln>
        </p:spPr>
        <p:txBody>
          <a:bodyPr wrap="square" rtlCol="0" anchor="t">
            <a:spAutoFit/>
          </a:bodyPr>
          <a:p>
            <a:pPr algn="l" eaLnBrk="1" latinLnBrk="0" hangingPunct="1">
              <a:lnSpc>
                <a:spcPts val="2060"/>
              </a:lnSpc>
              <a:spcBef>
                <a:spcPts val="0"/>
              </a:spcBef>
            </a:pPr>
            <a:r>
              <a:rPr lang="en-US" altLang="zh-CN" sz="1350" dirty="0">
                <a:sym typeface="+mn-ea"/>
              </a:rPr>
              <a:t>      </a:t>
            </a:r>
            <a:r>
              <a:rPr lang="en-US" altLang="zh-CN" sz="2000" dirty="0">
                <a:sym typeface="+mn-ea"/>
              </a:rPr>
              <a:t>S</a:t>
            </a:r>
            <a:r>
              <a:rPr lang="en-US" altLang="zh-CN" sz="1600" dirty="0">
                <a:sym typeface="+mn-ea"/>
              </a:rPr>
              <a:t>henzhen Zhongrun Taixing New Building Materials Co. , Ltd. </a:t>
            </a:r>
            <a:r>
              <a:rPr lang="en-US" altLang="zh-CN" sz="1600" b="0" dirty="0">
                <a:sym typeface="+mn-ea"/>
              </a:rPr>
              <a:t>is engaged in the research and development, production and construction of building acoustic insulation system products, design a series of sound insulation, structural system and the corresponding green environmental sound insulation cement mortar, sound insulation paint, light wall panel. The company is committed to providing high-quality sound insulation gel products and construction services for large real estate developers, large general contractors and government departments, at present, the company is the leading enterprise with the best technology, the largest scale and the highest market share in the field of sound insulation gelation. The company to 'energy conservation, environmental protection, green building' for the responsibility of the times, always adhere to the customer-based principle, to provide customers with the most advanced, high-quality integrated products and services, green building energy-saving business to create brilliant!</a:t>
            </a:r>
            <a:endParaRPr lang="en-US" altLang="zh-CN" sz="1600" b="0" dirty="0">
              <a:sym typeface="+mn-ea"/>
            </a:endParaRPr>
          </a:p>
        </p:txBody>
      </p:sp>
      <p:sp>
        <p:nvSpPr>
          <p:cNvPr id="10245" name="Rectangle 32"/>
          <p:cNvSpPr/>
          <p:nvPr/>
        </p:nvSpPr>
        <p:spPr>
          <a:xfrm>
            <a:off x="390583" y="4888192"/>
            <a:ext cx="1088247" cy="226222"/>
          </a:xfrm>
          <a:prstGeom prst="rect">
            <a:avLst/>
          </a:prstGeom>
          <a:noFill/>
          <a:ln w="9525">
            <a:noFill/>
          </a:ln>
        </p:spPr>
        <p:txBody>
          <a:bodyPr anchor="ctr"/>
          <a:p>
            <a:pPr algn="ctr">
              <a:buFont typeface="Arial" panose="020B0604020202020204" pitchFamily="34" charset="0"/>
            </a:pPr>
            <a:r>
              <a:rPr lang="zh-CN" altLang="en-US" sz="145" dirty="0">
                <a:solidFill>
                  <a:srgbClr val="FFFFFF"/>
                </a:solidFill>
                <a:latin typeface="Arial Narrow" panose="020B0606020202030204" pitchFamily="34" charset="0"/>
                <a:ea typeface="宋体" panose="02010600030101010101" pitchFamily="2" charset="-122"/>
              </a:rPr>
              <a:t>中润泰兴</a:t>
            </a:r>
            <a:endParaRPr lang="zh-CN" altLang="en-US" sz="145" dirty="0">
              <a:solidFill>
                <a:srgbClr val="FFFFFF"/>
              </a:solidFill>
              <a:latin typeface="Arial Narrow" panose="020B0606020202030204" pitchFamily="34" charset="0"/>
              <a:ea typeface="宋体" panose="02010600030101010101" pitchFamily="2" charset="-122"/>
            </a:endParaRPr>
          </a:p>
        </p:txBody>
      </p:sp>
      <p:sp>
        <p:nvSpPr>
          <p:cNvPr id="29" name="Rectangle 32"/>
          <p:cNvSpPr/>
          <p:nvPr/>
        </p:nvSpPr>
        <p:spPr>
          <a:xfrm>
            <a:off x="2138680" y="4688840"/>
            <a:ext cx="1049655" cy="624205"/>
          </a:xfrm>
          <a:prstGeom prst="rect">
            <a:avLst/>
          </a:prstGeom>
          <a:noFill/>
          <a:ln w="9525">
            <a:noFill/>
          </a:ln>
        </p:spPr>
        <p:txBody>
          <a:bodyPr anchor="ctr"/>
          <a:p>
            <a:pPr algn="ctr">
              <a:buFont typeface="Arial" panose="020B0604020202020204" pitchFamily="34" charset="0"/>
            </a:pPr>
            <a:r>
              <a:rPr lang="zh-CN" altLang="en-US" sz="1200" dirty="0">
                <a:solidFill>
                  <a:srgbClr val="FFFFFF"/>
                </a:solidFill>
                <a:latin typeface="Arial Narrow" panose="020B0606020202030204" pitchFamily="34" charset="0"/>
                <a:ea typeface="宋体" panose="02010600030101010101" pitchFamily="2" charset="-122"/>
              </a:rPr>
              <a:t>公司简介</a:t>
            </a:r>
            <a:endParaRPr lang="zh-CN" altLang="en-US" sz="1200" dirty="0">
              <a:solidFill>
                <a:srgbClr val="FFFFFF"/>
              </a:solidFill>
              <a:latin typeface="Arial Narrow" panose="020B0606020202030204" pitchFamily="34" charset="0"/>
              <a:ea typeface="宋体" panose="02010600030101010101" pitchFamily="2" charset="-122"/>
            </a:endParaRPr>
          </a:p>
        </p:txBody>
      </p:sp>
      <p:sp>
        <p:nvSpPr>
          <p:cNvPr id="4" name="矩形 3"/>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7" name="文本框 6"/>
          <p:cNvSpPr txBox="1"/>
          <p:nvPr/>
        </p:nvSpPr>
        <p:spPr>
          <a:xfrm>
            <a:off x="3034030" y="9304655"/>
            <a:ext cx="3576955" cy="598805"/>
          </a:xfrm>
          <a:prstGeom prst="rect">
            <a:avLst/>
          </a:prstGeom>
          <a:noFill/>
        </p:spPr>
        <p:txBody>
          <a:bodyPr wrap="square" rtlCol="0" anchor="t">
            <a:spAutoFit/>
          </a:bodyPr>
          <a:p>
            <a:pPr algn="l"/>
            <a:r>
              <a:rPr lang="en-US" altLang="zh-CN" sz="1800"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sz="1600" dirty="0" smtClean="0">
                <a:solidFill>
                  <a:schemeClr val="accent3"/>
                </a:solidFill>
                <a:latin typeface="微软雅黑" panose="020B0503020204020204" charset="-122"/>
                <a:ea typeface="微软雅黑" panose="020B0503020204020204" charset="-122"/>
                <a:sym typeface="+mn-ea"/>
              </a:rPr>
              <a:t>中润泰兴</a:t>
            </a:r>
            <a:r>
              <a:rPr lang="zh-CN" altLang="en-US" sz="1600" dirty="0" smtClean="0">
                <a:solidFill>
                  <a:schemeClr val="accent3"/>
                </a:solidFill>
                <a:latin typeface="微软雅黑" panose="020B0503020204020204" charset="-122"/>
                <a:ea typeface="微软雅黑" panose="020B0503020204020204" charset="-122"/>
                <a:sym typeface="+mn-ea"/>
              </a:rPr>
              <a:t>新型建材有限公</a:t>
            </a:r>
            <a:r>
              <a:rPr lang="zh-CN" altLang="en-US" sz="1600" dirty="0" smtClean="0">
                <a:solidFill>
                  <a:schemeClr val="accent3"/>
                </a:solidFill>
                <a:latin typeface="微软雅黑" panose="020B0503020204020204" charset="-122"/>
                <a:ea typeface="微软雅黑" panose="020B0503020204020204" charset="-122"/>
                <a:sym typeface="+mn-ea"/>
              </a:rPr>
              <a:t>司</a:t>
            </a:r>
            <a:endParaRPr lang="zh-CN" altLang="en-US" sz="1600" b="1" dirty="0" smtClean="0">
              <a:gradFill>
                <a:gsLst>
                  <a:gs pos="0">
                    <a:srgbClr val="00B5E1"/>
                  </a:gs>
                  <a:gs pos="95413">
                    <a:srgbClr val="05508F"/>
                  </a:gs>
                </a:gsLst>
                <a:lin ang="5400000" scaled="0"/>
              </a:gra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1"/>
          <a:stretch>
            <a:fillRect/>
          </a:stretch>
        </p:blipFill>
        <p:spPr>
          <a:xfrm>
            <a:off x="233680" y="1155700"/>
            <a:ext cx="6377305" cy="3044190"/>
          </a:xfrm>
          <a:prstGeom prst="rect">
            <a:avLst/>
          </a:prstGeom>
        </p:spPr>
      </p:pic>
      <p:pic>
        <p:nvPicPr>
          <p:cNvPr id="5" name="图片 4" descr="未命名 -1"/>
          <p:cNvPicPr>
            <a:picLocks noChangeAspect="1"/>
          </p:cNvPicPr>
          <p:nvPr/>
        </p:nvPicPr>
        <p:blipFill>
          <a:blip r:embed="rId2"/>
          <a:stretch>
            <a:fillRect/>
          </a:stretch>
        </p:blipFill>
        <p:spPr>
          <a:xfrm>
            <a:off x="295275" y="261620"/>
            <a:ext cx="1143000" cy="630555"/>
          </a:xfrm>
          <a:prstGeom prst="rect">
            <a:avLst/>
          </a:prstGeom>
        </p:spPr>
      </p:pic>
    </p:spTree>
    <p:custDataLst>
      <p:tags r:id="rId3"/>
    </p:custDataLst>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grpId="2" nodeType="clickEffect">
                                  <p:stCondLst>
                                    <p:cond delay="0"/>
                                  </p:stCondLst>
                                  <p:iterate type="lt">
                                    <p:tmPct val="10000"/>
                                  </p:iterate>
                                  <p:childTnLst>
                                    <p:set>
                                      <p:cBhvr>
                                        <p:cTn id="14" dur="1" fill="hold">
                                          <p:stCondLst>
                                            <p:cond delay="0"/>
                                          </p:stCondLst>
                                        </p:cTn>
                                        <p:tgtEl>
                                          <p:spTgt spid="10245"/>
                                        </p:tgtEl>
                                        <p:attrNameLst>
                                          <p:attrName>style.visibility</p:attrName>
                                        </p:attrNameLst>
                                      </p:cBhvr>
                                      <p:to>
                                        <p:strVal val="visible"/>
                                      </p:to>
                                    </p:set>
                                    <p:anim by="(-#ppt_w*2)" calcmode="lin" valueType="num">
                                      <p:cBhvr rctx="PPT">
                                        <p:cTn id="15" dur="500" autoRev="1" fill="hold">
                                          <p:stCondLst>
                                            <p:cond delay="0"/>
                                          </p:stCondLst>
                                        </p:cTn>
                                        <p:tgtEl>
                                          <p:spTgt spid="10245"/>
                                        </p:tgtEl>
                                        <p:attrNameLst>
                                          <p:attrName>ppt_w</p:attrName>
                                        </p:attrNameLst>
                                      </p:cBhvr>
                                    </p:anim>
                                    <p:anim by="(#ppt_w*0.50)" calcmode="lin" valueType="num">
                                      <p:cBhvr>
                                        <p:cTn id="16" dur="500" decel="50000" autoRev="1" fill="hold">
                                          <p:stCondLst>
                                            <p:cond delay="0"/>
                                          </p:stCondLst>
                                        </p:cTn>
                                        <p:tgtEl>
                                          <p:spTgt spid="10245"/>
                                        </p:tgtEl>
                                        <p:attrNameLst>
                                          <p:attrName>ppt_x</p:attrName>
                                        </p:attrNameLst>
                                      </p:cBhvr>
                                    </p:anim>
                                    <p:anim from="(-#ppt_h/2)" to="(#ppt_y)" calcmode="lin" valueType="num">
                                      <p:cBhvr>
                                        <p:cTn id="17" dur="1000" fill="hold">
                                          <p:stCondLst>
                                            <p:cond delay="0"/>
                                          </p:stCondLst>
                                        </p:cTn>
                                        <p:tgtEl>
                                          <p:spTgt spid="10245"/>
                                        </p:tgtEl>
                                        <p:attrNameLst>
                                          <p:attrName>ppt_y</p:attrName>
                                        </p:attrNameLst>
                                      </p:cBhvr>
                                    </p:anim>
                                    <p:animRot by="21600000">
                                      <p:cBhvr>
                                        <p:cTn id="18" dur="1000" fill="hold">
                                          <p:stCondLst>
                                            <p:cond delay="0"/>
                                          </p:stCondLst>
                                        </p:cTn>
                                        <p:tgtEl>
                                          <p:spTgt spid="10245"/>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grpId="2" nodeType="clickEffect">
                                  <p:stCondLst>
                                    <p:cond delay="0"/>
                                  </p:stCondLst>
                                  <p:iterate type="lt">
                                    <p:tmPct val="10000"/>
                                  </p:iterate>
                                  <p:childTnLst>
                                    <p:set>
                                      <p:cBhvr>
                                        <p:cTn id="22" dur="1" fill="hold">
                                          <p:stCondLst>
                                            <p:cond delay="0"/>
                                          </p:stCondLst>
                                        </p:cTn>
                                        <p:tgtEl>
                                          <p:spTgt spid="29"/>
                                        </p:tgtEl>
                                        <p:attrNameLst>
                                          <p:attrName>style.visibility</p:attrName>
                                        </p:attrNameLst>
                                      </p:cBhvr>
                                      <p:to>
                                        <p:strVal val="visible"/>
                                      </p:to>
                                    </p:set>
                                    <p:anim by="(-#ppt_w*2)" calcmode="lin" valueType="num">
                                      <p:cBhvr rctx="PPT">
                                        <p:cTn id="23" dur="500" autoRev="1" fill="hold">
                                          <p:stCondLst>
                                            <p:cond delay="0"/>
                                          </p:stCondLst>
                                        </p:cTn>
                                        <p:tgtEl>
                                          <p:spTgt spid="29"/>
                                        </p:tgtEl>
                                        <p:attrNameLst>
                                          <p:attrName>ppt_w</p:attrName>
                                        </p:attrNameLst>
                                      </p:cBhvr>
                                    </p:anim>
                                    <p:anim by="(#ppt_w*0.50)" calcmode="lin" valueType="num">
                                      <p:cBhvr>
                                        <p:cTn id="24" dur="500" decel="50000" autoRev="1" fill="hold">
                                          <p:stCondLst>
                                            <p:cond delay="0"/>
                                          </p:stCondLst>
                                        </p:cTn>
                                        <p:tgtEl>
                                          <p:spTgt spid="29"/>
                                        </p:tgtEl>
                                        <p:attrNameLst>
                                          <p:attrName>ppt_x</p:attrName>
                                        </p:attrNameLst>
                                      </p:cBhvr>
                                    </p:anim>
                                    <p:anim from="(-#ppt_h/2)" to="(#ppt_y)" calcmode="lin" valueType="num">
                                      <p:cBhvr>
                                        <p:cTn id="25" dur="1000" fill="hold">
                                          <p:stCondLst>
                                            <p:cond delay="0"/>
                                          </p:stCondLst>
                                        </p:cTn>
                                        <p:tgtEl>
                                          <p:spTgt spid="29"/>
                                        </p:tgtEl>
                                        <p:attrNameLst>
                                          <p:attrName>ppt_y</p:attrName>
                                        </p:attrNameLst>
                                      </p:cBhvr>
                                    </p:anim>
                                    <p:animRot by="21600000">
                                      <p:cBhvr>
                                        <p:cTn id="26" dur="1000" fill="hold">
                                          <p:stCondLst>
                                            <p:cond delay="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245" grpId="0"/>
      <p:bldP spid="10245" grpId="1"/>
      <p:bldP spid="10245" grpId="2"/>
      <p:bldP spid="29" grpId="0"/>
      <p:bldP spid="29" grpId="1"/>
      <p:bldP spid="29"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custDataLst>
              <p:tags r:id="rId1"/>
            </p:custDataLst>
          </p:nvPr>
        </p:nvSpPr>
        <p:spPr>
          <a:xfrm>
            <a:off x="371475" y="1927860"/>
            <a:ext cx="471741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4" tIns="25716" rIns="51434" bIns="25716" numCol="1" anchor="ctr" anchorCtr="0" compatLnSpc="1">
            <a:noAutofit/>
          </a:bodyPr>
          <a:lstStyle>
            <a:lvl1pPr fontAlgn="base">
              <a:lnSpc>
                <a:spcPct val="90000"/>
              </a:lnSpc>
              <a:spcBef>
                <a:spcPct val="0"/>
              </a:spcBef>
              <a:spcAft>
                <a:spcPct val="0"/>
              </a:spcAft>
              <a:defRPr sz="3600">
                <a:solidFill>
                  <a:schemeClr val="accent1"/>
                </a:solidFill>
                <a:latin typeface="+mj-lt"/>
                <a:ea typeface="+mj-ea"/>
                <a:cs typeface="+mj-cs"/>
              </a:defRPr>
            </a:lvl1pPr>
            <a:lvl2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2pPr>
            <a:lvl3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3pPr>
            <a:lvl4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4pPr>
            <a:lvl5pPr fontAlgn="base">
              <a:lnSpc>
                <a:spcPct val="90000"/>
              </a:lnSpc>
              <a:spcBef>
                <a:spcPct val="0"/>
              </a:spcBef>
              <a:spcAft>
                <a:spcPct val="0"/>
              </a:spcAft>
              <a:defRPr sz="3200">
                <a:solidFill>
                  <a:schemeClr val="accent1"/>
                </a:solidFill>
                <a:latin typeface="Arial" panose="020B0604020202020204" pitchFamily="34" charset="0"/>
                <a:ea typeface="黑体" panose="02010609060101010101" charset="-122"/>
              </a:defRPr>
            </a:lvl5pPr>
            <a:lvl6pPr marL="4572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6pPr>
            <a:lvl7pPr marL="9144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7pPr>
            <a:lvl8pPr marL="13716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8pPr>
            <a:lvl9pPr marL="1828800" fontAlgn="base">
              <a:lnSpc>
                <a:spcPct val="90000"/>
              </a:lnSpc>
              <a:spcBef>
                <a:spcPct val="0"/>
              </a:spcBef>
              <a:spcAft>
                <a:spcPct val="0"/>
              </a:spcAft>
              <a:defRPr sz="3200">
                <a:latin typeface="Tempus Sans ITC" panose="04020404030D07020202" pitchFamily="82" charset="0"/>
                <a:ea typeface="幼圆" panose="02010509060101010101" pitchFamily="49" charset="-122"/>
              </a:defRPr>
            </a:lvl9pPr>
          </a:lstStyle>
          <a:p>
            <a:r>
              <a:rPr lang="en-US" altLang="zh-CN" sz="1800" b="0" dirty="0">
                <a:solidFill>
                  <a:srgbClr val="00B0F0"/>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            </a:t>
            </a:r>
            <a:r>
              <a:rPr lang="en-US" altLang="zh-CN" sz="1800" dirty="0">
                <a:solidFill>
                  <a:srgbClr val="00B0F0"/>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    </a:t>
            </a:r>
            <a:endParaRPr lang="zh-CN" altLang="en-US" sz="180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
        <p:nvSpPr>
          <p:cNvPr id="23" name="文本框 22"/>
          <p:cNvSpPr txBox="1"/>
          <p:nvPr/>
        </p:nvSpPr>
        <p:spPr>
          <a:xfrm>
            <a:off x="233415" y="1559655"/>
            <a:ext cx="2735580" cy="398780"/>
          </a:xfrm>
          <a:prstGeom prst="rect">
            <a:avLst/>
          </a:prstGeom>
          <a:noFill/>
        </p:spPr>
        <p:txBody>
          <a:bodyPr wrap="none" rtlCol="0" anchor="t">
            <a:spAutoFit/>
          </a:bodyPr>
          <a:p>
            <a:pPr algn="l"/>
            <a:r>
              <a:rPr lang="zh-CN" altLang="en-US" sz="2000">
                <a:solidFill>
                  <a:schemeClr val="accent2">
                    <a:lumMod val="60000"/>
                    <a:lumOff val="40000"/>
                  </a:schemeClr>
                </a:solidFill>
              </a:rPr>
              <a:t>二、隔音</a:t>
            </a:r>
            <a:r>
              <a:rPr lang="zh-CN" altLang="en-US" sz="2000">
                <a:solidFill>
                  <a:schemeClr val="accent2">
                    <a:lumMod val="60000"/>
                    <a:lumOff val="40000"/>
                  </a:schemeClr>
                </a:solidFill>
                <a:sym typeface="+mn-ea"/>
              </a:rPr>
              <a:t>胶凝</a:t>
            </a:r>
            <a:r>
              <a:rPr lang="zh-CN" altLang="en-US" sz="2000">
                <a:solidFill>
                  <a:schemeClr val="accent2">
                    <a:lumMod val="60000"/>
                    <a:lumOff val="40000"/>
                  </a:schemeClr>
                </a:solidFill>
              </a:rPr>
              <a:t>砂浆材料</a:t>
            </a:r>
            <a:endParaRPr lang="zh-CN" altLang="en-US" sz="2000">
              <a:solidFill>
                <a:schemeClr val="accent2">
                  <a:lumMod val="60000"/>
                  <a:lumOff val="40000"/>
                </a:schemeClr>
              </a:solidFill>
            </a:endParaRPr>
          </a:p>
        </p:txBody>
      </p:sp>
      <p:pic>
        <p:nvPicPr>
          <p:cNvPr id="3" name="图片 2"/>
          <p:cNvPicPr>
            <a:picLocks noChangeAspect="1"/>
          </p:cNvPicPr>
          <p:nvPr/>
        </p:nvPicPr>
        <p:blipFill>
          <a:blip r:embed="rId2"/>
          <a:stretch>
            <a:fillRect/>
          </a:stretch>
        </p:blipFill>
        <p:spPr>
          <a:xfrm>
            <a:off x="478790" y="6704965"/>
            <a:ext cx="2520315" cy="2599690"/>
          </a:xfrm>
          <a:prstGeom prst="rect">
            <a:avLst/>
          </a:prstGeom>
        </p:spPr>
      </p:pic>
      <p:sp>
        <p:nvSpPr>
          <p:cNvPr id="4" name="矩形 3"/>
          <p:cNvSpPr/>
          <p:nvPr/>
        </p:nvSpPr>
        <p:spPr>
          <a:xfrm>
            <a:off x="478695" y="6560449"/>
            <a:ext cx="1333500" cy="321945"/>
          </a:xfrm>
          <a:prstGeom prst="rect">
            <a:avLst/>
          </a:prstGeom>
          <a:noFill/>
          <a:ln>
            <a:noFill/>
          </a:ln>
        </p:spPr>
        <p:txBody>
          <a:bodyPr wrap="none" rtlCol="0" anchor="t">
            <a:spAutoFit/>
          </a:bodyPr>
          <a:p>
            <a:pPr algn="ctr"/>
            <a:r>
              <a:rPr lang="zh-CN" altLang="en-US" sz="1500">
                <a:solidFill>
                  <a:schemeClr val="tx1"/>
                </a:solidFill>
                <a:effectLst>
                  <a:outerShdw blurRad="38100" dist="19050" dir="2700000" algn="tl" rotWithShape="0">
                    <a:schemeClr val="dk1">
                      <a:alpha val="40000"/>
                    </a:schemeClr>
                  </a:outerShdw>
                </a:effectLst>
              </a:rPr>
              <a:t>施工节点图：</a:t>
            </a:r>
            <a:endParaRPr lang="zh-CN" altLang="en-US" sz="150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3"/>
          <a:stretch>
            <a:fillRect/>
          </a:stretch>
        </p:blipFill>
        <p:spPr>
          <a:xfrm>
            <a:off x="3272155" y="6704965"/>
            <a:ext cx="2789555" cy="2562860"/>
          </a:xfrm>
          <a:prstGeom prst="rect">
            <a:avLst/>
          </a:prstGeom>
        </p:spPr>
      </p:pic>
      <p:sp>
        <p:nvSpPr>
          <p:cNvPr id="16" name="矩形 15"/>
          <p:cNvSpPr/>
          <p:nvPr/>
        </p:nvSpPr>
        <p:spPr>
          <a:xfrm>
            <a:off x="830580" y="2578100"/>
            <a:ext cx="1287780" cy="337185"/>
          </a:xfrm>
          <a:prstGeom prst="rect">
            <a:avLst/>
          </a:prstGeom>
          <a:noFill/>
          <a:ln>
            <a:noFill/>
          </a:ln>
        </p:spPr>
        <p:txBody>
          <a:bodyPr wrap="square" rtlCol="0" anchor="t">
            <a:spAutoFit/>
          </a:bodyPr>
          <a:p>
            <a:pPr algn="ctr"/>
            <a:r>
              <a:rPr lang="zh-CN" altLang="en-US" sz="1600">
                <a:solidFill>
                  <a:schemeClr val="tx1"/>
                </a:solidFill>
                <a:effectLst/>
              </a:rPr>
              <a:t>材料组成</a:t>
            </a:r>
            <a:endParaRPr lang="zh-CN" altLang="en-US" sz="1600">
              <a:solidFill>
                <a:schemeClr val="tx1"/>
              </a:solidFill>
              <a:effectLst/>
            </a:endParaRPr>
          </a:p>
        </p:txBody>
      </p:sp>
      <p:sp>
        <p:nvSpPr>
          <p:cNvPr id="25" name="矩形 24"/>
          <p:cNvSpPr/>
          <p:nvPr/>
        </p:nvSpPr>
        <p:spPr>
          <a:xfrm>
            <a:off x="371475" y="3086735"/>
            <a:ext cx="6115050" cy="737235"/>
          </a:xfrm>
          <a:prstGeom prst="rect">
            <a:avLst/>
          </a:prstGeom>
          <a:noFill/>
          <a:ln>
            <a:noFill/>
          </a:ln>
        </p:spPr>
        <p:txBody>
          <a:bodyPr wrap="square" rtlCol="0" anchor="t">
            <a:spAutoFit/>
          </a:bodyPr>
          <a:p>
            <a:pPr algn="l" eaLnBrk="1" latinLnBrk="0" hangingPunct="1">
              <a:spcBef>
                <a:spcPts val="0"/>
              </a:spcBef>
              <a:buClrTx/>
              <a:buSzTx/>
              <a:buFontTx/>
            </a:pPr>
            <a:r>
              <a:rPr lang="zh-CN" altLang="en-US" sz="1400" b="0">
                <a:solidFill>
                  <a:schemeClr val="tx1"/>
                </a:solidFill>
                <a:effectLst/>
              </a:rPr>
              <a:t>隔音胶凝砂浆主要由多孔助剂、吸音材料及天然环保型无机胶凝、增强纤维与外加组合而成的预混干粉砂浆。减振隔声砂浆中的阻尼材料调整了刚模量，增大机械能转化为热能的转化率而减弱高频传输，从而达到良好的隔音效果。</a:t>
            </a:r>
            <a:endParaRPr lang="zh-CN" altLang="en-US" sz="1400" b="0">
              <a:solidFill>
                <a:schemeClr val="tx1"/>
              </a:solidFill>
              <a:effectLst/>
            </a:endParaRPr>
          </a:p>
        </p:txBody>
      </p:sp>
      <p:sp>
        <p:nvSpPr>
          <p:cNvPr id="26" name="菱形 25"/>
          <p:cNvSpPr/>
          <p:nvPr/>
        </p:nvSpPr>
        <p:spPr>
          <a:xfrm>
            <a:off x="441960" y="4098290"/>
            <a:ext cx="125730" cy="122555"/>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sp>
        <p:nvSpPr>
          <p:cNvPr id="27" name="矩形 26"/>
          <p:cNvSpPr/>
          <p:nvPr/>
        </p:nvSpPr>
        <p:spPr>
          <a:xfrm>
            <a:off x="604520" y="4010025"/>
            <a:ext cx="2251710" cy="337185"/>
          </a:xfrm>
          <a:prstGeom prst="rect">
            <a:avLst/>
          </a:prstGeom>
          <a:noFill/>
          <a:ln>
            <a:noFill/>
          </a:ln>
        </p:spPr>
        <p:txBody>
          <a:bodyPr wrap="square" rtlCol="0" anchor="t">
            <a:spAutoFit/>
          </a:bodyPr>
          <a:p>
            <a:pPr algn="ctr"/>
            <a:r>
              <a:rPr lang="zh-CN" altLang="en-US" sz="1600">
                <a:solidFill>
                  <a:schemeClr val="tx1"/>
                </a:solidFill>
                <a:effectLst/>
              </a:rPr>
              <a:t>相关行业技术规范</a:t>
            </a:r>
            <a:endParaRPr lang="zh-CN" altLang="en-US" sz="1600">
              <a:solidFill>
                <a:schemeClr val="tx1"/>
              </a:solidFill>
              <a:effectLst/>
            </a:endParaRPr>
          </a:p>
        </p:txBody>
      </p:sp>
      <p:sp>
        <p:nvSpPr>
          <p:cNvPr id="28" name="矩形 27"/>
          <p:cNvSpPr/>
          <p:nvPr/>
        </p:nvSpPr>
        <p:spPr>
          <a:xfrm>
            <a:off x="478790" y="4446905"/>
            <a:ext cx="6115050" cy="737235"/>
          </a:xfrm>
          <a:prstGeom prst="rect">
            <a:avLst/>
          </a:prstGeom>
          <a:noFill/>
          <a:ln>
            <a:noFill/>
          </a:ln>
        </p:spPr>
        <p:txBody>
          <a:bodyPr wrap="square" rtlCol="0" anchor="t">
            <a:spAutoFit/>
          </a:bodyPr>
          <a:p>
            <a:pPr algn="l" eaLnBrk="1" latinLnBrk="0" hangingPunct="1">
              <a:spcBef>
                <a:spcPts val="0"/>
              </a:spcBef>
              <a:buClrTx/>
              <a:buSzTx/>
              <a:buFontTx/>
            </a:pPr>
            <a:r>
              <a:rPr lang="zh-CN" altLang="en-US" sz="1400" b="0">
                <a:solidFill>
                  <a:schemeClr val="tx1"/>
                </a:solidFill>
                <a:effectLst/>
              </a:rPr>
              <a:t>目前我国普通住宅楼板隔声的技术标准《绿色建筑评价标准》</a:t>
            </a:r>
            <a:r>
              <a:rPr lang="en-US" altLang="zh-CN" sz="1400" b="0">
                <a:solidFill>
                  <a:schemeClr val="tx1"/>
                </a:solidFill>
                <a:effectLst/>
              </a:rPr>
              <a:t>4.5.3</a:t>
            </a:r>
            <a:r>
              <a:rPr lang="zh-CN" altLang="en-US" sz="1400" b="0">
                <a:solidFill>
                  <a:schemeClr val="tx1"/>
                </a:solidFill>
                <a:effectLst/>
              </a:rPr>
              <a:t>：分户楼板撞击声低限标准二级</a:t>
            </a:r>
            <a:r>
              <a:rPr lang="en-US" altLang="zh-CN" sz="1400" b="0">
                <a:solidFill>
                  <a:schemeClr val="tx1"/>
                </a:solidFill>
                <a:effectLst/>
              </a:rPr>
              <a:t>(</a:t>
            </a:r>
            <a:r>
              <a:rPr lang="zh-CN" altLang="en-US" sz="1400" b="0">
                <a:solidFill>
                  <a:schemeClr val="tx1"/>
                </a:solidFill>
                <a:effectLst/>
              </a:rPr>
              <a:t>计权标准化撞击声</a:t>
            </a:r>
            <a:r>
              <a:rPr lang="en-US" altLang="zh-CN" sz="1400" b="0">
                <a:solidFill>
                  <a:schemeClr val="tx1"/>
                </a:solidFill>
                <a:effectLst/>
              </a:rPr>
              <a:t>L＇nT,W≤75dB)</a:t>
            </a:r>
            <a:r>
              <a:rPr lang="zh-CN" altLang="zh-CN" sz="1400" b="0">
                <a:solidFill>
                  <a:schemeClr val="tx1"/>
                </a:solidFill>
                <a:effectLst/>
              </a:rPr>
              <a:t>，高要求住宅分户楼板撞击声隔音标准一级</a:t>
            </a:r>
            <a:r>
              <a:rPr lang="en-US" altLang="zh-CN" sz="1400" b="0">
                <a:effectLst/>
                <a:sym typeface="+mn-ea"/>
              </a:rPr>
              <a:t>(</a:t>
            </a:r>
            <a:r>
              <a:rPr lang="zh-CN" altLang="en-US" sz="1400" b="0">
                <a:effectLst/>
                <a:sym typeface="+mn-ea"/>
              </a:rPr>
              <a:t>计权标准化撞击声</a:t>
            </a:r>
            <a:r>
              <a:rPr lang="en-US" altLang="zh-CN" sz="1400" b="0">
                <a:effectLst/>
                <a:sym typeface="+mn-ea"/>
              </a:rPr>
              <a:t>L＇nT,W≤65dB)</a:t>
            </a:r>
            <a:r>
              <a:rPr lang="zh-CN" altLang="zh-CN" sz="1400" b="0">
                <a:effectLst/>
                <a:sym typeface="+mn-ea"/>
              </a:rPr>
              <a:t>。</a:t>
            </a:r>
            <a:endParaRPr lang="zh-CN" altLang="zh-CN" sz="1400" b="0">
              <a:solidFill>
                <a:schemeClr val="tx1"/>
              </a:solidFill>
              <a:effectLst/>
              <a:sym typeface="+mn-ea"/>
            </a:endParaRPr>
          </a:p>
        </p:txBody>
      </p:sp>
      <p:sp>
        <p:nvSpPr>
          <p:cNvPr id="29" name="矩形 28"/>
          <p:cNvSpPr/>
          <p:nvPr/>
        </p:nvSpPr>
        <p:spPr>
          <a:xfrm>
            <a:off x="567690" y="5135880"/>
            <a:ext cx="1407795" cy="337185"/>
          </a:xfrm>
          <a:prstGeom prst="rect">
            <a:avLst/>
          </a:prstGeom>
          <a:noFill/>
          <a:ln>
            <a:noFill/>
          </a:ln>
        </p:spPr>
        <p:txBody>
          <a:bodyPr wrap="square" rtlCol="0" anchor="t">
            <a:spAutoFit/>
          </a:bodyPr>
          <a:p>
            <a:pPr algn="ctr"/>
            <a:r>
              <a:rPr lang="zh-CN" altLang="en-US" sz="1600">
                <a:solidFill>
                  <a:schemeClr val="tx1"/>
                </a:solidFill>
                <a:effectLst/>
              </a:rPr>
              <a:t>产品特性</a:t>
            </a:r>
            <a:endParaRPr lang="zh-CN" altLang="en-US" sz="1600">
              <a:solidFill>
                <a:schemeClr val="tx1"/>
              </a:solidFill>
              <a:effectLst/>
            </a:endParaRPr>
          </a:p>
        </p:txBody>
      </p:sp>
      <p:sp>
        <p:nvSpPr>
          <p:cNvPr id="31" name="菱形 30"/>
          <p:cNvSpPr/>
          <p:nvPr/>
        </p:nvSpPr>
        <p:spPr>
          <a:xfrm>
            <a:off x="478790" y="5283835"/>
            <a:ext cx="125730" cy="122555"/>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sp>
        <p:nvSpPr>
          <p:cNvPr id="32" name="矩形 31"/>
          <p:cNvSpPr/>
          <p:nvPr/>
        </p:nvSpPr>
        <p:spPr>
          <a:xfrm>
            <a:off x="371475" y="5473065"/>
            <a:ext cx="6115050" cy="953135"/>
          </a:xfrm>
          <a:prstGeom prst="rect">
            <a:avLst/>
          </a:prstGeom>
          <a:noFill/>
          <a:ln>
            <a:noFill/>
          </a:ln>
        </p:spPr>
        <p:txBody>
          <a:bodyPr wrap="square" rtlCol="0" anchor="t">
            <a:spAutoFit/>
          </a:bodyPr>
          <a:p>
            <a:pPr algn="l" eaLnBrk="1" latinLnBrk="0" hangingPunct="1">
              <a:spcBef>
                <a:spcPts val="0"/>
              </a:spcBef>
              <a:buClrTx/>
              <a:buSzTx/>
              <a:buFontTx/>
            </a:pPr>
            <a:r>
              <a:rPr lang="zh-CN" altLang="zh-CN" sz="1400" b="0">
                <a:solidFill>
                  <a:schemeClr val="tx1"/>
                </a:solidFill>
                <a:effectLst/>
                <a:sym typeface="+mn-ea"/>
              </a:rPr>
              <a:t>隔音胶凝砂浆与其他同类产品相比，隔音胶凝砂浆采用的是环保型新型材料，具有比重小，质地轻，减少建筑承载压力，且隔音性能好，粘接强度高，无味、无毒天然材料，无论在弹性、阻尼性还是使用寿命上均大大优于其他材料。</a:t>
            </a:r>
            <a:endParaRPr lang="zh-CN" altLang="zh-CN" sz="1400" b="0">
              <a:solidFill>
                <a:schemeClr val="tx1"/>
              </a:solidFill>
              <a:effectLst/>
              <a:sym typeface="+mn-ea"/>
            </a:endParaRPr>
          </a:p>
        </p:txBody>
      </p:sp>
      <p:sp>
        <p:nvSpPr>
          <p:cNvPr id="7" name="矩形 6"/>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8" name="文本框 7"/>
          <p:cNvSpPr txBox="1"/>
          <p:nvPr/>
        </p:nvSpPr>
        <p:spPr>
          <a:xfrm>
            <a:off x="3173095" y="9304655"/>
            <a:ext cx="3543300"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sz="1600"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sp>
        <p:nvSpPr>
          <p:cNvPr id="5" name="菱形 4"/>
          <p:cNvSpPr/>
          <p:nvPr/>
        </p:nvSpPr>
        <p:spPr>
          <a:xfrm>
            <a:off x="478790" y="2685415"/>
            <a:ext cx="125730" cy="122555"/>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pic>
        <p:nvPicPr>
          <p:cNvPr id="9" name="图片 8" descr="未命名 -1"/>
          <p:cNvPicPr>
            <a:picLocks noChangeAspect="1"/>
          </p:cNvPicPr>
          <p:nvPr/>
        </p:nvPicPr>
        <p:blipFill>
          <a:blip r:embed="rId4"/>
          <a:stretch>
            <a:fillRect/>
          </a:stretch>
        </p:blipFill>
        <p:spPr>
          <a:xfrm>
            <a:off x="295275" y="261620"/>
            <a:ext cx="1143000" cy="630555"/>
          </a:xfrm>
          <a:prstGeom prst="rect">
            <a:avLst/>
          </a:prstGeom>
        </p:spPr>
      </p:pic>
    </p:spTree>
    <p:custDataLst>
      <p:tags r:id="rId5"/>
    </p:custDataLst>
  </p:cSld>
  <p:clrMapOvr>
    <a:masterClrMapping/>
  </p:clrMapOvr>
  <p:transition spd="slow">
    <p:wipe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55335" y="1426940"/>
            <a:ext cx="2481580" cy="368300"/>
          </a:xfrm>
          <a:prstGeom prst="rect">
            <a:avLst/>
          </a:prstGeom>
          <a:noFill/>
        </p:spPr>
        <p:txBody>
          <a:bodyPr wrap="none" rtlCol="0" anchor="t">
            <a:spAutoFit/>
          </a:bodyPr>
          <a:p>
            <a:pPr algn="l"/>
            <a:r>
              <a:rPr lang="zh-CN" altLang="en-US" sz="1800">
                <a:solidFill>
                  <a:schemeClr val="accent2">
                    <a:lumMod val="60000"/>
                    <a:lumOff val="40000"/>
                  </a:schemeClr>
                </a:solidFill>
              </a:rPr>
              <a:t>二、隔音</a:t>
            </a:r>
            <a:r>
              <a:rPr lang="zh-CN" altLang="en-US" sz="1800">
                <a:solidFill>
                  <a:schemeClr val="accent2">
                    <a:lumMod val="60000"/>
                    <a:lumOff val="40000"/>
                  </a:schemeClr>
                </a:solidFill>
                <a:sym typeface="+mn-ea"/>
              </a:rPr>
              <a:t>胶凝</a:t>
            </a:r>
            <a:r>
              <a:rPr lang="zh-CN" altLang="en-US" sz="1800">
                <a:solidFill>
                  <a:schemeClr val="accent2">
                    <a:lumMod val="60000"/>
                    <a:lumOff val="40000"/>
                  </a:schemeClr>
                </a:solidFill>
              </a:rPr>
              <a:t>砂浆材料</a:t>
            </a:r>
            <a:endParaRPr lang="zh-CN" altLang="en-US" sz="1800">
              <a:solidFill>
                <a:schemeClr val="accent2">
                  <a:lumMod val="60000"/>
                  <a:lumOff val="40000"/>
                </a:schemeClr>
              </a:solidFill>
            </a:endParaRPr>
          </a:p>
        </p:txBody>
      </p:sp>
      <p:sp>
        <p:nvSpPr>
          <p:cNvPr id="29" name="矩形 28"/>
          <p:cNvSpPr/>
          <p:nvPr/>
        </p:nvSpPr>
        <p:spPr>
          <a:xfrm>
            <a:off x="718820" y="2308225"/>
            <a:ext cx="5757545" cy="521970"/>
          </a:xfrm>
          <a:prstGeom prst="rect">
            <a:avLst/>
          </a:prstGeom>
          <a:noFill/>
          <a:ln>
            <a:noFill/>
          </a:ln>
        </p:spPr>
        <p:txBody>
          <a:bodyPr wrap="square" rtlCol="0" anchor="t">
            <a:spAutoFit/>
          </a:bodyPr>
          <a:p>
            <a:pPr algn="l"/>
            <a:r>
              <a:rPr lang="en-US" altLang="zh-CN" sz="1400" b="0">
                <a:solidFill>
                  <a:schemeClr val="tx1"/>
                </a:solidFill>
                <a:effectLst/>
              </a:rPr>
              <a:t>     </a:t>
            </a:r>
            <a:r>
              <a:rPr lang="zh-CN" altLang="en-US" sz="1400" b="0">
                <a:solidFill>
                  <a:schemeClr val="tx1"/>
                </a:solidFill>
                <a:effectLst/>
              </a:rPr>
              <a:t>产品特性：绿色环保，无毒无害，在施工及使用过程中不产生甲醛、有机挥发物（</a:t>
            </a:r>
            <a:r>
              <a:rPr lang="en-US" altLang="zh-CN" sz="1400" b="0">
                <a:solidFill>
                  <a:schemeClr val="tx1"/>
                </a:solidFill>
                <a:effectLst/>
              </a:rPr>
              <a:t>VOC</a:t>
            </a:r>
            <a:r>
              <a:rPr lang="zh-CN" altLang="en-US" sz="1400" b="0">
                <a:solidFill>
                  <a:schemeClr val="tx1"/>
                </a:solidFill>
                <a:effectLst/>
              </a:rPr>
              <a:t>）等有害物质，不损害人体健康；</a:t>
            </a:r>
            <a:endParaRPr lang="zh-CN" altLang="en-US" sz="1400" b="0">
              <a:solidFill>
                <a:schemeClr val="tx1"/>
              </a:solidFill>
              <a:effectLst/>
            </a:endParaRPr>
          </a:p>
        </p:txBody>
      </p:sp>
      <p:sp>
        <p:nvSpPr>
          <p:cNvPr id="31" name="菱形 30"/>
          <p:cNvSpPr/>
          <p:nvPr/>
        </p:nvSpPr>
        <p:spPr>
          <a:xfrm>
            <a:off x="561422" y="2645519"/>
            <a:ext cx="93346" cy="90489"/>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sp>
        <p:nvSpPr>
          <p:cNvPr id="5" name="菱形 4"/>
          <p:cNvSpPr/>
          <p:nvPr/>
        </p:nvSpPr>
        <p:spPr>
          <a:xfrm>
            <a:off x="559517" y="3297036"/>
            <a:ext cx="93346" cy="90489"/>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sp>
        <p:nvSpPr>
          <p:cNvPr id="7" name="矩形 6"/>
          <p:cNvSpPr/>
          <p:nvPr/>
        </p:nvSpPr>
        <p:spPr>
          <a:xfrm>
            <a:off x="654685" y="3081655"/>
            <a:ext cx="5757545" cy="521970"/>
          </a:xfrm>
          <a:prstGeom prst="rect">
            <a:avLst/>
          </a:prstGeom>
          <a:noFill/>
          <a:ln>
            <a:noFill/>
          </a:ln>
        </p:spPr>
        <p:txBody>
          <a:bodyPr wrap="square" rtlCol="0" anchor="t">
            <a:spAutoFit/>
          </a:bodyPr>
          <a:p>
            <a:pPr algn="l"/>
            <a:r>
              <a:rPr lang="en-US" altLang="zh-CN" sz="1045" b="0">
                <a:solidFill>
                  <a:schemeClr val="tx1"/>
                </a:solidFill>
                <a:effectLst/>
              </a:rPr>
              <a:t>   </a:t>
            </a:r>
            <a:r>
              <a:rPr lang="en-US" altLang="zh-CN" sz="1400" b="0">
                <a:solidFill>
                  <a:schemeClr val="tx1"/>
                </a:solidFill>
                <a:effectLst/>
              </a:rPr>
              <a:t>  </a:t>
            </a:r>
            <a:r>
              <a:rPr lang="zh-CN" altLang="en-US" sz="1400" b="0">
                <a:solidFill>
                  <a:schemeClr val="tx1"/>
                </a:solidFill>
                <a:effectLst/>
              </a:rPr>
              <a:t>优异的隔声能力。楼板标准撞击声声压级≤64dB，满足《民用建筑隔声设计规范》（GB50118-2010）一级要求；</a:t>
            </a:r>
            <a:endParaRPr lang="zh-CN" altLang="en-US" sz="1400" b="0">
              <a:solidFill>
                <a:schemeClr val="tx1"/>
              </a:solidFill>
              <a:effectLst/>
            </a:endParaRPr>
          </a:p>
        </p:txBody>
      </p:sp>
      <p:sp>
        <p:nvSpPr>
          <p:cNvPr id="8" name="菱形 7"/>
          <p:cNvSpPr/>
          <p:nvPr/>
        </p:nvSpPr>
        <p:spPr>
          <a:xfrm>
            <a:off x="559517" y="3950775"/>
            <a:ext cx="93346" cy="90489"/>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sp>
        <p:nvSpPr>
          <p:cNvPr id="9" name="矩形 8"/>
          <p:cNvSpPr/>
          <p:nvPr/>
        </p:nvSpPr>
        <p:spPr>
          <a:xfrm>
            <a:off x="652780" y="3865245"/>
            <a:ext cx="5575935" cy="521970"/>
          </a:xfrm>
          <a:prstGeom prst="rect">
            <a:avLst/>
          </a:prstGeom>
          <a:noFill/>
          <a:ln>
            <a:noFill/>
          </a:ln>
        </p:spPr>
        <p:txBody>
          <a:bodyPr wrap="square" rtlCol="0" anchor="t">
            <a:spAutoFit/>
          </a:bodyPr>
          <a:p>
            <a:pPr algn="l"/>
            <a:r>
              <a:rPr lang="en-US" altLang="zh-CN" sz="1045" b="0">
                <a:solidFill>
                  <a:schemeClr val="tx1"/>
                </a:solidFill>
                <a:effectLst/>
              </a:rPr>
              <a:t>    </a:t>
            </a:r>
            <a:r>
              <a:rPr lang="en-US" altLang="zh-CN" sz="1400" b="0">
                <a:solidFill>
                  <a:schemeClr val="tx1"/>
                </a:solidFill>
                <a:effectLst/>
              </a:rPr>
              <a:t> </a:t>
            </a:r>
            <a:r>
              <a:rPr lang="zh-CN" altLang="en-US" sz="1400" b="0">
                <a:solidFill>
                  <a:schemeClr val="tx1"/>
                </a:solidFill>
                <a:effectLst/>
              </a:rPr>
              <a:t>强粘接能力，作为隔音地板专用隔音砂浆同时对光滑的瓷砖墙面、石材面层也有优异的粘接能力；</a:t>
            </a:r>
            <a:endParaRPr lang="zh-CN" altLang="en-US" sz="1400" b="0">
              <a:solidFill>
                <a:schemeClr val="tx1"/>
              </a:solidFill>
              <a:effectLst/>
            </a:endParaRPr>
          </a:p>
        </p:txBody>
      </p:sp>
      <p:sp>
        <p:nvSpPr>
          <p:cNvPr id="10" name="矩形 9"/>
          <p:cNvSpPr/>
          <p:nvPr/>
        </p:nvSpPr>
        <p:spPr>
          <a:xfrm>
            <a:off x="718820" y="4502150"/>
            <a:ext cx="5624830" cy="521970"/>
          </a:xfrm>
          <a:prstGeom prst="rect">
            <a:avLst/>
          </a:prstGeom>
          <a:noFill/>
          <a:ln>
            <a:noFill/>
          </a:ln>
        </p:spPr>
        <p:txBody>
          <a:bodyPr wrap="square" rtlCol="0" anchor="t">
            <a:spAutoFit/>
          </a:bodyPr>
          <a:p>
            <a:pPr algn="l"/>
            <a:r>
              <a:rPr lang="en-US" altLang="zh-CN" sz="1045" b="0">
                <a:solidFill>
                  <a:schemeClr val="tx1"/>
                </a:solidFill>
                <a:effectLst/>
              </a:rPr>
              <a:t>  </a:t>
            </a:r>
            <a:r>
              <a:rPr lang="en-US" altLang="zh-CN" sz="1400" b="0">
                <a:solidFill>
                  <a:schemeClr val="tx1"/>
                </a:solidFill>
                <a:effectLst/>
              </a:rPr>
              <a:t>  </a:t>
            </a:r>
            <a:r>
              <a:rPr sz="1400" b="0">
                <a:solidFill>
                  <a:schemeClr val="tx1"/>
                </a:solidFill>
                <a:effectLst/>
              </a:rPr>
              <a:t>防火阻燃，安全系数高。该产品以无机胶凝材料为主，防火助燃，安全性好；</a:t>
            </a:r>
            <a:endParaRPr sz="1400" b="0">
              <a:solidFill>
                <a:schemeClr val="tx1"/>
              </a:solidFill>
              <a:effectLst/>
            </a:endParaRPr>
          </a:p>
        </p:txBody>
      </p:sp>
      <p:sp>
        <p:nvSpPr>
          <p:cNvPr id="11" name="矩形 10"/>
          <p:cNvSpPr/>
          <p:nvPr/>
        </p:nvSpPr>
        <p:spPr>
          <a:xfrm>
            <a:off x="718820" y="5266055"/>
            <a:ext cx="5532120" cy="629920"/>
          </a:xfrm>
          <a:prstGeom prst="rect">
            <a:avLst/>
          </a:prstGeom>
          <a:noFill/>
          <a:ln>
            <a:noFill/>
          </a:ln>
        </p:spPr>
        <p:txBody>
          <a:bodyPr wrap="square" rtlCol="0" anchor="t">
            <a:spAutoFit/>
          </a:bodyPr>
          <a:p>
            <a:pPr algn="l"/>
            <a:r>
              <a:rPr lang="en-US" altLang="zh-CN" sz="1045" b="0">
                <a:solidFill>
                  <a:schemeClr val="tx1"/>
                </a:solidFill>
                <a:effectLst/>
              </a:rPr>
              <a:t>  </a:t>
            </a:r>
            <a:r>
              <a:rPr lang="en-US" altLang="zh-CN" sz="1400" b="0">
                <a:solidFill>
                  <a:schemeClr val="tx1"/>
                </a:solidFill>
                <a:effectLst/>
              </a:rPr>
              <a:t> </a:t>
            </a:r>
            <a:r>
              <a:rPr sz="1400" b="0">
                <a:solidFill>
                  <a:schemeClr val="tx1"/>
                </a:solidFill>
                <a:effectLst/>
              </a:rPr>
              <a:t>施工简单，避免建筑垃圾的产生，节约工程投资。。</a:t>
            </a:r>
            <a:endParaRPr sz="1400" b="0">
              <a:solidFill>
                <a:schemeClr val="tx1"/>
              </a:solidFill>
              <a:effectLst/>
            </a:endParaRPr>
          </a:p>
          <a:p>
            <a:pPr algn="l"/>
            <a:r>
              <a:rPr sz="1400" b="0">
                <a:solidFill>
                  <a:schemeClr val="tx1"/>
                </a:solidFill>
                <a:effectLst/>
              </a:rPr>
              <a:t>   适用范围：陶瓷、天然石材及人造板的粘贴。</a:t>
            </a:r>
            <a:endParaRPr sz="1400" b="0">
              <a:solidFill>
                <a:schemeClr val="tx1"/>
              </a:solidFill>
              <a:effectLst/>
            </a:endParaRPr>
          </a:p>
        </p:txBody>
      </p:sp>
      <p:sp>
        <p:nvSpPr>
          <p:cNvPr id="12" name="菱形 11"/>
          <p:cNvSpPr/>
          <p:nvPr/>
        </p:nvSpPr>
        <p:spPr>
          <a:xfrm>
            <a:off x="561422" y="5298258"/>
            <a:ext cx="93346" cy="90489"/>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sp>
        <p:nvSpPr>
          <p:cNvPr id="13" name="菱形 12"/>
          <p:cNvSpPr/>
          <p:nvPr/>
        </p:nvSpPr>
        <p:spPr>
          <a:xfrm>
            <a:off x="561422" y="4624517"/>
            <a:ext cx="93346" cy="90489"/>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pic>
        <p:nvPicPr>
          <p:cNvPr id="14" name="图片 13"/>
          <p:cNvPicPr>
            <a:picLocks noChangeAspect="1"/>
          </p:cNvPicPr>
          <p:nvPr/>
        </p:nvPicPr>
        <p:blipFill>
          <a:blip r:embed="rId1"/>
          <a:stretch>
            <a:fillRect/>
          </a:stretch>
        </p:blipFill>
        <p:spPr>
          <a:xfrm>
            <a:off x="1931035" y="6220460"/>
            <a:ext cx="2995295" cy="2528570"/>
          </a:xfrm>
          <a:prstGeom prst="rect">
            <a:avLst/>
          </a:prstGeom>
        </p:spPr>
      </p:pic>
      <p:sp>
        <p:nvSpPr>
          <p:cNvPr id="15" name="矩形 14"/>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16" name="文本框 15"/>
          <p:cNvSpPr txBox="1"/>
          <p:nvPr/>
        </p:nvSpPr>
        <p:spPr>
          <a:xfrm>
            <a:off x="2978150" y="9304655"/>
            <a:ext cx="349821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en-US" altLang="zh-CN" dirty="0" smtClean="0">
                <a:solidFill>
                  <a:schemeClr val="accent3"/>
                </a:solidFill>
                <a:latin typeface="微软雅黑" panose="020B0503020204020204" charset="-122"/>
                <a:ea typeface="微软雅黑" panose="020B0503020204020204" charset="-122"/>
                <a:sym typeface="+mn-ea"/>
              </a:rPr>
              <a:t> </a:t>
            </a:r>
            <a:r>
              <a:rPr lang="zh-CN" altLang="en-US" sz="1600"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b="1" dirty="0" smtClean="0">
              <a:gradFill>
                <a:gsLst>
                  <a:gs pos="0">
                    <a:srgbClr val="00B5E1"/>
                  </a:gs>
                  <a:gs pos="95413">
                    <a:srgbClr val="05508F"/>
                  </a:gs>
                </a:gsLst>
                <a:lin ang="5400000" scaled="0"/>
              </a:gra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3" name="图片 2" descr="未命名 -1"/>
          <p:cNvPicPr>
            <a:picLocks noChangeAspect="1"/>
          </p:cNvPicPr>
          <p:nvPr/>
        </p:nvPicPr>
        <p:blipFill>
          <a:blip r:embed="rId2"/>
          <a:stretch>
            <a:fillRect/>
          </a:stretch>
        </p:blipFill>
        <p:spPr>
          <a:xfrm>
            <a:off x="295275" y="261620"/>
            <a:ext cx="1143000" cy="630555"/>
          </a:xfrm>
          <a:prstGeom prst="rect">
            <a:avLst/>
          </a:prstGeom>
        </p:spPr>
      </p:pic>
    </p:spTree>
    <p:custDataLst>
      <p:tags r:id="rId3"/>
    </p:custDataLst>
  </p:cSld>
  <p:clrMapOvr>
    <a:masterClrMapping/>
  </p:clrMapOvr>
  <p:transition spd="slow">
    <p:wipe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04230" y="1205325"/>
            <a:ext cx="2941320" cy="368300"/>
          </a:xfrm>
          <a:prstGeom prst="rect">
            <a:avLst/>
          </a:prstGeom>
          <a:noFill/>
        </p:spPr>
        <p:txBody>
          <a:bodyPr wrap="none" rtlCol="0" anchor="t">
            <a:spAutoFit/>
          </a:bodyPr>
          <a:p>
            <a:r>
              <a:rPr lang="zh-CN" altLang="en-US" sz="1800">
                <a:solidFill>
                  <a:schemeClr val="accent2">
                    <a:lumMod val="60000"/>
                    <a:lumOff val="40000"/>
                  </a:schemeClr>
                </a:solidFill>
              </a:rPr>
              <a:t>三、隔音胶凝砂浆施工工艺</a:t>
            </a:r>
            <a:endParaRPr lang="zh-CN" altLang="en-US" sz="1800">
              <a:solidFill>
                <a:schemeClr val="accent2">
                  <a:lumMod val="60000"/>
                  <a:lumOff val="40000"/>
                </a:schemeClr>
              </a:solidFill>
            </a:endParaRPr>
          </a:p>
        </p:txBody>
      </p:sp>
      <p:sp>
        <p:nvSpPr>
          <p:cNvPr id="31" name="菱形 30"/>
          <p:cNvSpPr/>
          <p:nvPr/>
        </p:nvSpPr>
        <p:spPr>
          <a:xfrm>
            <a:off x="603250" y="1763395"/>
            <a:ext cx="133350" cy="110490"/>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sp>
        <p:nvSpPr>
          <p:cNvPr id="4" name="矩形 3"/>
          <p:cNvSpPr/>
          <p:nvPr/>
        </p:nvSpPr>
        <p:spPr>
          <a:xfrm>
            <a:off x="829945" y="1657985"/>
            <a:ext cx="1162685" cy="321945"/>
          </a:xfrm>
          <a:prstGeom prst="rect">
            <a:avLst/>
          </a:prstGeom>
          <a:noFill/>
          <a:ln>
            <a:noFill/>
          </a:ln>
        </p:spPr>
        <p:txBody>
          <a:bodyPr wrap="square" rtlCol="0" anchor="t">
            <a:spAutoFit/>
          </a:bodyPr>
          <a:p>
            <a:pPr algn="ctr"/>
            <a:r>
              <a:rPr lang="zh-CN" altLang="en-US" sz="1500">
                <a:solidFill>
                  <a:schemeClr val="tx1"/>
                </a:solidFill>
                <a:effectLst>
                  <a:outerShdw blurRad="38100" dist="19050" dir="2700000" algn="tl" rotWithShape="0">
                    <a:schemeClr val="dk1">
                      <a:alpha val="40000"/>
                    </a:schemeClr>
                  </a:outerShdw>
                </a:effectLst>
              </a:rPr>
              <a:t>技术资料</a:t>
            </a:r>
            <a:endParaRPr lang="zh-CN" altLang="en-US" sz="1500">
              <a:solidFill>
                <a:schemeClr val="tx1"/>
              </a:solidFill>
              <a:effectLst>
                <a:outerShdw blurRad="38100" dist="19050" dir="2700000" algn="tl" rotWithShape="0">
                  <a:schemeClr val="dk1">
                    <a:alpha val="40000"/>
                  </a:schemeClr>
                </a:outerShdw>
              </a:effectLst>
            </a:endParaRPr>
          </a:p>
        </p:txBody>
      </p:sp>
      <p:graphicFrame>
        <p:nvGraphicFramePr>
          <p:cNvPr id="2" name="表格 1"/>
          <p:cNvGraphicFramePr/>
          <p:nvPr>
            <p:custDataLst>
              <p:tags r:id="rId1"/>
            </p:custDataLst>
          </p:nvPr>
        </p:nvGraphicFramePr>
        <p:xfrm>
          <a:off x="829945" y="1979295"/>
          <a:ext cx="4905375" cy="2278380"/>
        </p:xfrm>
        <a:graphic>
          <a:graphicData uri="http://schemas.openxmlformats.org/drawingml/2006/table">
            <a:tbl>
              <a:tblPr firstRow="1" bandRow="1">
                <a:tableStyleId>{5C22544A-7EE6-4342-B048-85BDC9FD1C3A}</a:tableStyleId>
              </a:tblPr>
              <a:tblGrid>
                <a:gridCol w="2990215"/>
                <a:gridCol w="1915160"/>
              </a:tblGrid>
              <a:tr h="476885">
                <a:tc>
                  <a:txBody>
                    <a:bodyPr/>
                    <a:p>
                      <a:pPr algn="ctr">
                        <a:buNone/>
                      </a:pPr>
                      <a:r>
                        <a:rPr lang="zh-CN" altLang="en-US" sz="1200"/>
                        <a:t>比重</a:t>
                      </a:r>
                      <a:r>
                        <a:rPr lang="en-US" altLang="zh-CN" sz="1200"/>
                        <a:t>/</a:t>
                      </a:r>
                      <a:r>
                        <a:rPr lang="zh-CN" altLang="en-US" sz="1200"/>
                        <a:t>（</a:t>
                      </a:r>
                      <a:r>
                        <a:rPr lang="en-US" altLang="zh-CN" sz="1200"/>
                        <a:t>g/cm3)</a:t>
                      </a:r>
                      <a:endParaRPr lang="en-US" altLang="zh-CN" sz="1200"/>
                    </a:p>
                  </a:txBody>
                  <a:tcPr marL="68580" marR="68580" marT="34290" marB="34290"/>
                </a:tc>
                <a:tc>
                  <a:txBody>
                    <a:bodyPr/>
                    <a:p>
                      <a:pPr algn="ctr">
                        <a:buNone/>
                      </a:pPr>
                      <a:r>
                        <a:rPr lang="en-US" altLang="zh-CN" sz="1200"/>
                        <a:t>&lt;0.6</a:t>
                      </a:r>
                      <a:endParaRPr lang="en-US" altLang="zh-CN" sz="1200"/>
                    </a:p>
                  </a:txBody>
                  <a:tcPr marL="68580" marR="68580" marT="34290" marB="34290"/>
                </a:tc>
              </a:tr>
              <a:tr h="281940">
                <a:tc>
                  <a:txBody>
                    <a:bodyPr/>
                    <a:p>
                      <a:pPr algn="ctr">
                        <a:buNone/>
                      </a:pPr>
                      <a:r>
                        <a:rPr lang="zh-CN" altLang="zh-CN" sz="1200"/>
                        <a:t>施工厚度</a:t>
                      </a:r>
                      <a:r>
                        <a:rPr lang="en-US" altLang="zh-CN" sz="1200"/>
                        <a:t>/mm</a:t>
                      </a:r>
                      <a:endParaRPr lang="en-US" altLang="zh-CN" sz="1200"/>
                    </a:p>
                  </a:txBody>
                  <a:tcPr marL="68580" marR="68580" marT="34290" marB="34290"/>
                </a:tc>
                <a:tc>
                  <a:txBody>
                    <a:bodyPr/>
                    <a:p>
                      <a:pPr algn="ctr">
                        <a:buNone/>
                      </a:pPr>
                      <a:r>
                        <a:rPr lang="en-US" altLang="zh-CN" sz="1200">
                          <a:sym typeface="+mn-ea"/>
                        </a:rPr>
                        <a:t>≤20</a:t>
                      </a:r>
                      <a:endParaRPr lang="en-US" altLang="zh-CN" sz="1200">
                        <a:sym typeface="+mn-ea"/>
                      </a:endParaRPr>
                    </a:p>
                  </a:txBody>
                  <a:tcPr marL="68580" marR="68580" marT="34290" marB="34290"/>
                </a:tc>
              </a:tr>
              <a:tr h="477520">
                <a:tc>
                  <a:txBody>
                    <a:bodyPr/>
                    <a:p>
                      <a:pPr algn="ctr">
                        <a:buNone/>
                      </a:pPr>
                      <a:r>
                        <a:rPr lang="zh-CN" altLang="en-US" sz="1200"/>
                        <a:t>拉伸粘结强度</a:t>
                      </a:r>
                      <a:r>
                        <a:rPr lang="en-US" altLang="zh-CN" sz="1200"/>
                        <a:t>/MPa</a:t>
                      </a:r>
                      <a:endParaRPr lang="en-US" altLang="zh-CN" sz="1200"/>
                    </a:p>
                  </a:txBody>
                  <a:tcPr marL="68580" marR="68580" marT="34290" marB="34290"/>
                </a:tc>
                <a:tc>
                  <a:txBody>
                    <a:bodyPr/>
                    <a:p>
                      <a:pPr algn="ctr">
                        <a:buNone/>
                      </a:pPr>
                      <a:r>
                        <a:rPr lang="zh-CN" altLang="en-US" sz="1200"/>
                        <a:t>≥</a:t>
                      </a:r>
                      <a:r>
                        <a:rPr lang="en-US" altLang="zh-CN" sz="1200"/>
                        <a:t>1</a:t>
                      </a:r>
                      <a:endParaRPr lang="en-US" altLang="zh-CN" sz="1200"/>
                    </a:p>
                  </a:txBody>
                  <a:tcPr marL="68580" marR="68580" marT="34290" marB="34290"/>
                </a:tc>
              </a:tr>
              <a:tr h="283210">
                <a:tc>
                  <a:txBody>
                    <a:bodyPr/>
                    <a:p>
                      <a:pPr algn="ctr">
                        <a:buNone/>
                      </a:pPr>
                      <a:r>
                        <a:rPr lang="zh-CN" altLang="en-US" sz="1200"/>
                        <a:t>凝结时间</a:t>
                      </a:r>
                      <a:r>
                        <a:rPr lang="en-US" altLang="zh-CN" sz="1200"/>
                        <a:t>/h</a:t>
                      </a:r>
                      <a:endParaRPr lang="en-US" altLang="zh-CN" sz="1200"/>
                    </a:p>
                  </a:txBody>
                  <a:tcPr marL="68580" marR="68580" marT="34290" marB="34290"/>
                </a:tc>
                <a:tc>
                  <a:txBody>
                    <a:bodyPr/>
                    <a:p>
                      <a:pPr algn="ctr">
                        <a:buNone/>
                      </a:pPr>
                      <a:r>
                        <a:rPr lang="en-US" altLang="zh-CN" sz="1200"/>
                        <a:t>3-8</a:t>
                      </a:r>
                      <a:endParaRPr lang="en-US" altLang="zh-CN" sz="1200"/>
                    </a:p>
                  </a:txBody>
                  <a:tcPr marL="68580" marR="68580" marT="34290" marB="34290"/>
                </a:tc>
              </a:tr>
              <a:tr h="475615">
                <a:tc>
                  <a:txBody>
                    <a:bodyPr/>
                    <a:p>
                      <a:pPr algn="ctr">
                        <a:buNone/>
                      </a:pPr>
                      <a:r>
                        <a:rPr lang="zh-CN" altLang="en-US" sz="1200"/>
                        <a:t>抗压强度</a:t>
                      </a:r>
                      <a:r>
                        <a:rPr lang="en-US" altLang="zh-CN" sz="1200"/>
                        <a:t>/(24d)</a:t>
                      </a:r>
                      <a:endParaRPr lang="en-US" altLang="zh-CN" sz="1200"/>
                    </a:p>
                  </a:txBody>
                  <a:tcPr marL="68580" marR="68580" marT="34290" marB="34290"/>
                </a:tc>
                <a:tc>
                  <a:txBody>
                    <a:bodyPr/>
                    <a:p>
                      <a:pPr algn="ctr">
                        <a:buNone/>
                      </a:pPr>
                      <a:r>
                        <a:rPr lang="zh-CN" altLang="en-US" sz="1200"/>
                        <a:t>≥</a:t>
                      </a:r>
                      <a:r>
                        <a:rPr lang="en-US" altLang="zh-CN" sz="1200"/>
                        <a:t>1</a:t>
                      </a:r>
                      <a:endParaRPr lang="en-US" altLang="zh-CN" sz="1200"/>
                    </a:p>
                  </a:txBody>
                  <a:tcPr marL="68580" marR="68580" marT="34290" marB="34290"/>
                </a:tc>
              </a:tr>
              <a:tr h="283210">
                <a:tc>
                  <a:txBody>
                    <a:bodyPr/>
                    <a:p>
                      <a:pPr algn="ctr">
                        <a:buNone/>
                      </a:pPr>
                      <a:r>
                        <a:rPr lang="zh-CN" altLang="en-US" sz="1200"/>
                        <a:t>软化系数</a:t>
                      </a:r>
                      <a:endParaRPr lang="zh-CN" altLang="en-US" sz="1200"/>
                    </a:p>
                  </a:txBody>
                  <a:tcPr marL="68580" marR="68580" marT="34290" marB="34290"/>
                </a:tc>
                <a:tc>
                  <a:txBody>
                    <a:bodyPr/>
                    <a:p>
                      <a:pPr algn="ctr">
                        <a:buNone/>
                      </a:pPr>
                      <a:r>
                        <a:rPr lang="en-US" altLang="zh-CN" sz="1200">
                          <a:sym typeface="+mn-ea"/>
                        </a:rPr>
                        <a:t>≥0.5</a:t>
                      </a:r>
                      <a:endParaRPr lang="en-US" altLang="zh-CN" sz="1200">
                        <a:sym typeface="+mn-ea"/>
                      </a:endParaRPr>
                    </a:p>
                  </a:txBody>
                  <a:tcPr marL="68580" marR="68580" marT="34290" marB="34290"/>
                </a:tc>
              </a:tr>
            </a:tbl>
          </a:graphicData>
        </a:graphic>
      </p:graphicFrame>
      <p:sp>
        <p:nvSpPr>
          <p:cNvPr id="11" name="矩形 10"/>
          <p:cNvSpPr/>
          <p:nvPr/>
        </p:nvSpPr>
        <p:spPr>
          <a:xfrm>
            <a:off x="906145" y="5125720"/>
            <a:ext cx="4862195" cy="645160"/>
          </a:xfrm>
          <a:prstGeom prst="rect">
            <a:avLst/>
          </a:prstGeom>
          <a:noFill/>
          <a:ln>
            <a:noFill/>
          </a:ln>
        </p:spPr>
        <p:txBody>
          <a:bodyPr wrap="square" rtlCol="0" anchor="t">
            <a:spAutoFit/>
          </a:bodyPr>
          <a:p>
            <a:pPr algn="l"/>
            <a:r>
              <a:rPr lang="en-US" altLang="zh-CN" sz="1800" b="0">
                <a:solidFill>
                  <a:schemeClr val="tx1"/>
                </a:solidFill>
                <a:effectLst/>
              </a:rPr>
              <a:t>基层处理--</a:t>
            </a:r>
            <a:r>
              <a:rPr lang="zh-CN" altLang="en-US" sz="1800" b="0">
                <a:solidFill>
                  <a:schemeClr val="tx1"/>
                </a:solidFill>
                <a:effectLst/>
              </a:rPr>
              <a:t>地面清洗</a:t>
            </a:r>
            <a:r>
              <a:rPr lang="en-US" altLang="zh-CN" sz="1800" b="0">
                <a:effectLst/>
                <a:sym typeface="+mn-ea"/>
              </a:rPr>
              <a:t>--</a:t>
            </a:r>
            <a:r>
              <a:rPr lang="en-US" altLang="zh-CN" sz="1800" b="0">
                <a:solidFill>
                  <a:schemeClr val="tx1"/>
                </a:solidFill>
                <a:effectLst/>
              </a:rPr>
              <a:t>弹线--打灰饼、冲筋--搅拌、</a:t>
            </a:r>
            <a:r>
              <a:rPr lang="zh-CN" altLang="en-US" sz="1800" b="0">
                <a:solidFill>
                  <a:schemeClr val="tx1"/>
                </a:solidFill>
                <a:effectLst/>
              </a:rPr>
              <a:t>平铺</a:t>
            </a:r>
            <a:r>
              <a:rPr lang="en-US" altLang="zh-CN" sz="1800" b="0">
                <a:solidFill>
                  <a:schemeClr val="tx1"/>
                </a:solidFill>
                <a:effectLst/>
              </a:rPr>
              <a:t>隔音胶凝</a:t>
            </a:r>
            <a:r>
              <a:rPr lang="zh-CN" altLang="en-US" sz="1800" b="0">
                <a:solidFill>
                  <a:schemeClr val="tx1"/>
                </a:solidFill>
                <a:effectLst/>
              </a:rPr>
              <a:t>。</a:t>
            </a:r>
            <a:endParaRPr lang="zh-CN" altLang="en-US" sz="1800" b="0">
              <a:solidFill>
                <a:schemeClr val="tx1"/>
              </a:solidFill>
              <a:effectLst/>
            </a:endParaRPr>
          </a:p>
        </p:txBody>
      </p:sp>
      <p:sp>
        <p:nvSpPr>
          <p:cNvPr id="8" name="矩形 7"/>
          <p:cNvSpPr/>
          <p:nvPr/>
        </p:nvSpPr>
        <p:spPr>
          <a:xfrm>
            <a:off x="809888" y="4551306"/>
            <a:ext cx="1203960" cy="398780"/>
          </a:xfrm>
          <a:prstGeom prst="rect">
            <a:avLst/>
          </a:prstGeom>
          <a:noFill/>
          <a:ln>
            <a:noFill/>
          </a:ln>
        </p:spPr>
        <p:txBody>
          <a:bodyPr wrap="none" rtlCol="0" anchor="t">
            <a:spAutoFit/>
          </a:bodyPr>
          <a:p>
            <a:pPr algn="ctr"/>
            <a:r>
              <a:rPr lang="zh-CN" altLang="en-US" sz="2000">
                <a:solidFill>
                  <a:schemeClr val="tx1"/>
                </a:solidFill>
                <a:effectLst>
                  <a:outerShdw blurRad="38100" dist="19050" dir="2700000" algn="tl" rotWithShape="0">
                    <a:schemeClr val="dk1">
                      <a:alpha val="40000"/>
                    </a:schemeClr>
                  </a:outerShdw>
                </a:effectLst>
              </a:rPr>
              <a:t>施工工艺</a:t>
            </a:r>
            <a:endParaRPr lang="zh-CN" altLang="en-US" sz="2000">
              <a:solidFill>
                <a:schemeClr val="tx1"/>
              </a:solidFill>
              <a:effectLst>
                <a:outerShdw blurRad="38100" dist="19050" dir="2700000" algn="tl" rotWithShape="0">
                  <a:schemeClr val="dk1">
                    <a:alpha val="40000"/>
                  </a:schemeClr>
                </a:outerShdw>
              </a:effectLst>
            </a:endParaRPr>
          </a:p>
        </p:txBody>
      </p:sp>
      <p:sp>
        <p:nvSpPr>
          <p:cNvPr id="9" name="菱形 8"/>
          <p:cNvSpPr/>
          <p:nvPr/>
        </p:nvSpPr>
        <p:spPr>
          <a:xfrm>
            <a:off x="592708" y="4666560"/>
            <a:ext cx="93346" cy="90489"/>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sp>
        <p:nvSpPr>
          <p:cNvPr id="20" name="菱形 19"/>
          <p:cNvSpPr/>
          <p:nvPr/>
        </p:nvSpPr>
        <p:spPr>
          <a:xfrm>
            <a:off x="646048" y="5403341"/>
            <a:ext cx="93346" cy="90489"/>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sp>
        <p:nvSpPr>
          <p:cNvPr id="21" name="矩形 20"/>
          <p:cNvSpPr/>
          <p:nvPr/>
        </p:nvSpPr>
        <p:spPr>
          <a:xfrm>
            <a:off x="843915" y="6050280"/>
            <a:ext cx="5170805" cy="645160"/>
          </a:xfrm>
          <a:prstGeom prst="rect">
            <a:avLst/>
          </a:prstGeom>
          <a:noFill/>
          <a:ln>
            <a:noFill/>
          </a:ln>
        </p:spPr>
        <p:txBody>
          <a:bodyPr wrap="square" rtlCol="0" anchor="t">
            <a:spAutoFit/>
          </a:bodyPr>
          <a:p>
            <a:pPr algn="l"/>
            <a:r>
              <a:rPr sz="1800" b="0">
                <a:solidFill>
                  <a:schemeClr val="tx1"/>
                </a:solidFill>
                <a:effectLst/>
              </a:rPr>
              <a:t>涂刷界面剂：喷涂一遍专用界面剂，也可选择滚涂进一步增强与基面的粘结性能</a:t>
            </a:r>
            <a:r>
              <a:rPr sz="1100" b="0">
                <a:solidFill>
                  <a:schemeClr val="tx1"/>
                </a:solidFill>
                <a:effectLst/>
              </a:rPr>
              <a:t>；</a:t>
            </a:r>
            <a:endParaRPr sz="1100" b="0">
              <a:solidFill>
                <a:schemeClr val="tx1"/>
              </a:solidFill>
              <a:effectLst/>
            </a:endParaRPr>
          </a:p>
        </p:txBody>
      </p:sp>
      <p:sp>
        <p:nvSpPr>
          <p:cNvPr id="22" name="矩形 21"/>
          <p:cNvSpPr/>
          <p:nvPr/>
        </p:nvSpPr>
        <p:spPr>
          <a:xfrm>
            <a:off x="906145" y="6838315"/>
            <a:ext cx="5171440" cy="645160"/>
          </a:xfrm>
          <a:prstGeom prst="rect">
            <a:avLst/>
          </a:prstGeom>
          <a:noFill/>
          <a:ln>
            <a:noFill/>
          </a:ln>
        </p:spPr>
        <p:txBody>
          <a:bodyPr wrap="square" rtlCol="0" anchor="t">
            <a:spAutoFit/>
          </a:bodyPr>
          <a:p>
            <a:pPr algn="l"/>
            <a:r>
              <a:rPr sz="1800" b="0">
                <a:solidFill>
                  <a:schemeClr val="tx1"/>
                </a:solidFill>
                <a:effectLst/>
              </a:rPr>
              <a:t>搅拌隔音胶凝：采用机械搅拌，投料顺序为隔音胶凝、水，质量比为 1: 0.7~0.8</a:t>
            </a:r>
            <a:endParaRPr sz="1800" b="0">
              <a:solidFill>
                <a:schemeClr val="tx1"/>
              </a:solidFill>
              <a:effectLst/>
            </a:endParaRPr>
          </a:p>
        </p:txBody>
      </p:sp>
      <p:sp>
        <p:nvSpPr>
          <p:cNvPr id="25" name="矩形 24"/>
          <p:cNvSpPr/>
          <p:nvPr/>
        </p:nvSpPr>
        <p:spPr>
          <a:xfrm>
            <a:off x="829945" y="7588250"/>
            <a:ext cx="5311140" cy="1198880"/>
          </a:xfrm>
          <a:prstGeom prst="rect">
            <a:avLst/>
          </a:prstGeom>
          <a:noFill/>
          <a:ln>
            <a:noFill/>
          </a:ln>
        </p:spPr>
        <p:txBody>
          <a:bodyPr wrap="square" rtlCol="0" anchor="t">
            <a:spAutoFit/>
          </a:bodyPr>
          <a:p>
            <a:pPr algn="l"/>
            <a:r>
              <a:rPr sz="1800" b="0">
                <a:solidFill>
                  <a:schemeClr val="tx1"/>
                </a:solidFill>
                <a:effectLst/>
              </a:rPr>
              <a:t>铺设隔音胶凝：</a:t>
            </a:r>
            <a:r>
              <a:rPr lang="zh-CN" sz="1800" b="0">
                <a:solidFill>
                  <a:schemeClr val="tx1"/>
                </a:solidFill>
                <a:effectLst/>
              </a:rPr>
              <a:t>清洗完地面</a:t>
            </a:r>
            <a:r>
              <a:rPr sz="1800" b="0">
                <a:solidFill>
                  <a:schemeClr val="tx1"/>
                </a:solidFill>
                <a:effectLst/>
              </a:rPr>
              <a:t>后，</a:t>
            </a:r>
            <a:r>
              <a:rPr lang="zh-CN" sz="1800" b="0">
                <a:solidFill>
                  <a:schemeClr val="tx1"/>
                </a:solidFill>
                <a:effectLst/>
              </a:rPr>
              <a:t>搅拌均匀隔音胶凝砂浆后</a:t>
            </a:r>
            <a:r>
              <a:rPr sz="1800" b="0">
                <a:solidFill>
                  <a:schemeClr val="tx1"/>
                </a:solidFill>
                <a:effectLst/>
              </a:rPr>
              <a:t>将隔音胶泥铺匀，然后用木刮杠按灰饼（冲筋）高度刮平，再用木抹子抹平，从内向外退着操作</a:t>
            </a:r>
            <a:r>
              <a:rPr lang="zh-CN" sz="1800" b="0">
                <a:solidFill>
                  <a:schemeClr val="tx1"/>
                </a:solidFill>
                <a:effectLst/>
              </a:rPr>
              <a:t>，</a:t>
            </a:r>
            <a:r>
              <a:rPr sz="1800" b="0">
                <a:solidFill>
                  <a:schemeClr val="tx1"/>
                </a:solidFill>
                <a:effectLst/>
              </a:rPr>
              <a:t>也可以用喷涂方式铺设隔音胶凝；</a:t>
            </a:r>
            <a:endParaRPr sz="1800" b="0">
              <a:solidFill>
                <a:schemeClr val="tx1"/>
              </a:solidFill>
              <a:effectLst/>
            </a:endParaRPr>
          </a:p>
        </p:txBody>
      </p:sp>
      <p:sp>
        <p:nvSpPr>
          <p:cNvPr id="26" name="菱形 25"/>
          <p:cNvSpPr/>
          <p:nvPr/>
        </p:nvSpPr>
        <p:spPr>
          <a:xfrm>
            <a:off x="592708" y="6326953"/>
            <a:ext cx="93346" cy="90489"/>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sp>
        <p:nvSpPr>
          <p:cNvPr id="27" name="菱形 26"/>
          <p:cNvSpPr/>
          <p:nvPr/>
        </p:nvSpPr>
        <p:spPr>
          <a:xfrm>
            <a:off x="686053" y="7832383"/>
            <a:ext cx="93346" cy="90489"/>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sp>
        <p:nvSpPr>
          <p:cNvPr id="16" name="矩形 15"/>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24" name="文本框 23"/>
          <p:cNvSpPr txBox="1"/>
          <p:nvPr/>
        </p:nvSpPr>
        <p:spPr>
          <a:xfrm>
            <a:off x="2719070" y="9304655"/>
            <a:ext cx="34131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sz="1600"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sz="1600"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sp>
        <p:nvSpPr>
          <p:cNvPr id="12" name="菱形 11"/>
          <p:cNvSpPr/>
          <p:nvPr/>
        </p:nvSpPr>
        <p:spPr>
          <a:xfrm>
            <a:off x="592708" y="6922583"/>
            <a:ext cx="93346" cy="90489"/>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sz="3300" dirty="0" smtClean="0">
              <a:solidFill>
                <a:schemeClr val="tx1"/>
              </a:solidFill>
            </a:endParaRPr>
          </a:p>
        </p:txBody>
      </p:sp>
      <p:pic>
        <p:nvPicPr>
          <p:cNvPr id="5" name="图片 4" descr="未命名 -1"/>
          <p:cNvPicPr>
            <a:picLocks noChangeAspect="1"/>
          </p:cNvPicPr>
          <p:nvPr/>
        </p:nvPicPr>
        <p:blipFill>
          <a:blip r:embed="rId2"/>
          <a:stretch>
            <a:fillRect/>
          </a:stretch>
        </p:blipFill>
        <p:spPr>
          <a:xfrm>
            <a:off x="295275" y="261620"/>
            <a:ext cx="1143000" cy="630555"/>
          </a:xfrm>
          <a:prstGeom prst="rect">
            <a:avLst/>
          </a:prstGeom>
        </p:spPr>
      </p:pic>
    </p:spTree>
    <p:custDataLst>
      <p:tags r:id="rId3"/>
    </p:custDataLst>
  </p:cSld>
  <p:clrMapOvr>
    <a:masterClrMapping/>
  </p:clrMapOvr>
  <p:transition spd="slow">
    <p:wipe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04230" y="1205325"/>
            <a:ext cx="2941320" cy="368300"/>
          </a:xfrm>
          <a:prstGeom prst="rect">
            <a:avLst/>
          </a:prstGeom>
          <a:noFill/>
        </p:spPr>
        <p:txBody>
          <a:bodyPr wrap="none" rtlCol="0" anchor="t">
            <a:spAutoFit/>
          </a:bodyPr>
          <a:p>
            <a:r>
              <a:rPr lang="zh-CN" altLang="en-US" sz="1800">
                <a:solidFill>
                  <a:schemeClr val="accent2">
                    <a:lumMod val="60000"/>
                    <a:lumOff val="40000"/>
                  </a:schemeClr>
                </a:solidFill>
              </a:rPr>
              <a:t>三、隔音胶凝砂浆施工工艺</a:t>
            </a:r>
            <a:endParaRPr lang="zh-CN" altLang="en-US" sz="1800">
              <a:solidFill>
                <a:schemeClr val="accent2">
                  <a:lumMod val="60000"/>
                  <a:lumOff val="40000"/>
                </a:schemeClr>
              </a:solidFill>
            </a:endParaRPr>
          </a:p>
        </p:txBody>
      </p:sp>
      <p:pic>
        <p:nvPicPr>
          <p:cNvPr id="10" name="图片 9"/>
          <p:cNvPicPr>
            <a:picLocks noChangeAspect="1"/>
          </p:cNvPicPr>
          <p:nvPr/>
        </p:nvPicPr>
        <p:blipFill>
          <a:blip r:embed="rId1"/>
          <a:stretch>
            <a:fillRect/>
          </a:stretch>
        </p:blipFill>
        <p:spPr>
          <a:xfrm>
            <a:off x="555625" y="1894205"/>
            <a:ext cx="3141980" cy="2790825"/>
          </a:xfrm>
          <a:prstGeom prst="rect">
            <a:avLst/>
          </a:prstGeom>
        </p:spPr>
      </p:pic>
      <p:sp>
        <p:nvSpPr>
          <p:cNvPr id="15" name="矩形 14"/>
          <p:cNvSpPr/>
          <p:nvPr/>
        </p:nvSpPr>
        <p:spPr>
          <a:xfrm>
            <a:off x="1411605" y="4798060"/>
            <a:ext cx="1478915" cy="306705"/>
          </a:xfrm>
          <a:prstGeom prst="rect">
            <a:avLst/>
          </a:prstGeom>
          <a:noFill/>
          <a:ln>
            <a:noFill/>
          </a:ln>
        </p:spPr>
        <p:txBody>
          <a:bodyPr wrap="square" rtlCol="0" anchor="t">
            <a:spAutoFit/>
          </a:bodyPr>
          <a:p>
            <a:pPr algn="ctr"/>
            <a:r>
              <a:rPr lang="zh-CN" altLang="en-US" sz="1400">
                <a:solidFill>
                  <a:schemeClr val="tx1"/>
                </a:solidFill>
                <a:effectLst>
                  <a:outerShdw blurRad="38100" dist="19050" dir="2700000" algn="tl" rotWithShape="0">
                    <a:schemeClr val="dk1">
                      <a:alpha val="40000"/>
                    </a:schemeClr>
                  </a:outerShdw>
                </a:effectLst>
              </a:rPr>
              <a:t>隔音胶凝搅拌</a:t>
            </a:r>
            <a:endParaRPr lang="zh-CN" altLang="en-US" sz="1400">
              <a:solidFill>
                <a:schemeClr val="tx1"/>
              </a:solidFill>
              <a:effectLst>
                <a:outerShdw blurRad="38100" dist="19050" dir="2700000" algn="tl" rotWithShape="0">
                  <a:schemeClr val="dk1">
                    <a:alpha val="40000"/>
                  </a:schemeClr>
                </a:outerShdw>
              </a:effectLst>
            </a:endParaRPr>
          </a:p>
        </p:txBody>
      </p:sp>
      <p:sp>
        <p:nvSpPr>
          <p:cNvPr id="17" name="矩形 16"/>
          <p:cNvSpPr/>
          <p:nvPr/>
        </p:nvSpPr>
        <p:spPr>
          <a:xfrm>
            <a:off x="4458335" y="4798695"/>
            <a:ext cx="1126490" cy="306705"/>
          </a:xfrm>
          <a:prstGeom prst="rect">
            <a:avLst/>
          </a:prstGeom>
          <a:noFill/>
          <a:ln>
            <a:noFill/>
          </a:ln>
        </p:spPr>
        <p:txBody>
          <a:bodyPr wrap="square" rtlCol="0" anchor="t">
            <a:spAutoFit/>
          </a:bodyPr>
          <a:p>
            <a:pPr algn="ctr"/>
            <a:r>
              <a:rPr lang="zh-CN" altLang="en-US" sz="1400">
                <a:solidFill>
                  <a:schemeClr val="tx1"/>
                </a:solidFill>
                <a:effectLst>
                  <a:outerShdw blurRad="38100" dist="19050" dir="2700000" algn="tl" rotWithShape="0">
                    <a:schemeClr val="dk1">
                      <a:alpha val="40000"/>
                    </a:schemeClr>
                  </a:outerShdw>
                </a:effectLst>
              </a:rPr>
              <a:t>地面清洗</a:t>
            </a:r>
            <a:endParaRPr lang="zh-CN" altLang="en-US" sz="1400">
              <a:solidFill>
                <a:schemeClr val="tx1"/>
              </a:solidFill>
              <a:effectLst>
                <a:outerShdw blurRad="38100" dist="19050" dir="2700000" algn="tl" rotWithShape="0">
                  <a:schemeClr val="dk1">
                    <a:alpha val="40000"/>
                  </a:schemeClr>
                </a:outerShdw>
              </a:effectLst>
            </a:endParaRPr>
          </a:p>
        </p:txBody>
      </p:sp>
      <p:sp>
        <p:nvSpPr>
          <p:cNvPr id="18" name="矩形 17"/>
          <p:cNvSpPr/>
          <p:nvPr/>
        </p:nvSpPr>
        <p:spPr>
          <a:xfrm>
            <a:off x="1081405" y="8568690"/>
            <a:ext cx="1828800" cy="368300"/>
          </a:xfrm>
          <a:prstGeom prst="rect">
            <a:avLst/>
          </a:prstGeom>
          <a:noFill/>
          <a:ln>
            <a:noFill/>
          </a:ln>
        </p:spPr>
        <p:txBody>
          <a:bodyPr wrap="square" rtlCol="0" anchor="t">
            <a:spAutoFit/>
          </a:bodyPr>
          <a:p>
            <a:pPr algn="ctr"/>
            <a:r>
              <a:rPr lang="zh-CN" altLang="en-US" sz="1800">
                <a:effectLst>
                  <a:outerShdw blurRad="38100" dist="19050" dir="2700000" algn="tl" rotWithShape="0">
                    <a:schemeClr val="dk1">
                      <a:alpha val="40000"/>
                    </a:schemeClr>
                  </a:outerShdw>
                </a:effectLst>
                <a:sym typeface="+mn-ea"/>
              </a:rPr>
              <a:t>铺设隔音胶凝</a:t>
            </a:r>
            <a:endParaRPr lang="zh-CN" altLang="en-US" sz="1800">
              <a:solidFill>
                <a:schemeClr val="tx1"/>
              </a:solidFill>
              <a:effectLst>
                <a:outerShdw blurRad="38100" dist="19050" dir="2700000" algn="tl" rotWithShape="0">
                  <a:schemeClr val="dk1">
                    <a:alpha val="40000"/>
                  </a:schemeClr>
                </a:outerShdw>
              </a:effectLst>
            </a:endParaRPr>
          </a:p>
        </p:txBody>
      </p:sp>
      <p:sp>
        <p:nvSpPr>
          <p:cNvPr id="19" name="矩形 18"/>
          <p:cNvSpPr/>
          <p:nvPr/>
        </p:nvSpPr>
        <p:spPr>
          <a:xfrm>
            <a:off x="4491990" y="8568690"/>
            <a:ext cx="1250315" cy="368300"/>
          </a:xfrm>
          <a:prstGeom prst="rect">
            <a:avLst/>
          </a:prstGeom>
          <a:noFill/>
          <a:ln>
            <a:noFill/>
          </a:ln>
        </p:spPr>
        <p:txBody>
          <a:bodyPr wrap="square" rtlCol="0" anchor="t">
            <a:spAutoFit/>
          </a:bodyPr>
          <a:p>
            <a:pPr algn="ctr"/>
            <a:r>
              <a:rPr lang="zh-CN" altLang="en-US" sz="1800">
                <a:solidFill>
                  <a:schemeClr val="tx1"/>
                </a:solidFill>
                <a:effectLst>
                  <a:outerShdw blurRad="38100" dist="19050" dir="2700000" algn="tl" rotWithShape="0">
                    <a:schemeClr val="dk1">
                      <a:alpha val="40000"/>
                    </a:schemeClr>
                  </a:outerShdw>
                </a:effectLst>
              </a:rPr>
              <a:t>完成效果</a:t>
            </a:r>
            <a:endParaRPr lang="zh-CN" altLang="en-US" sz="1800">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2"/>
          <a:stretch>
            <a:fillRect/>
          </a:stretch>
        </p:blipFill>
        <p:spPr>
          <a:xfrm>
            <a:off x="554990" y="5154295"/>
            <a:ext cx="3252470" cy="3281045"/>
          </a:xfrm>
          <a:prstGeom prst="rect">
            <a:avLst/>
          </a:prstGeom>
        </p:spPr>
      </p:pic>
      <p:pic>
        <p:nvPicPr>
          <p:cNvPr id="7" name="图片 6"/>
          <p:cNvPicPr>
            <a:picLocks noChangeAspect="1"/>
          </p:cNvPicPr>
          <p:nvPr/>
        </p:nvPicPr>
        <p:blipFill>
          <a:blip r:embed="rId3"/>
          <a:stretch>
            <a:fillRect/>
          </a:stretch>
        </p:blipFill>
        <p:spPr>
          <a:xfrm>
            <a:off x="3963670" y="5154295"/>
            <a:ext cx="2780030" cy="3281045"/>
          </a:xfrm>
          <a:prstGeom prst="rect">
            <a:avLst/>
          </a:prstGeom>
        </p:spPr>
      </p:pic>
      <p:pic>
        <p:nvPicPr>
          <p:cNvPr id="30" name="图片 29"/>
          <p:cNvPicPr>
            <a:picLocks noChangeAspect="1"/>
          </p:cNvPicPr>
          <p:nvPr/>
        </p:nvPicPr>
        <p:blipFill>
          <a:blip r:embed="rId4"/>
          <a:stretch>
            <a:fillRect/>
          </a:stretch>
        </p:blipFill>
        <p:spPr>
          <a:xfrm>
            <a:off x="3807460" y="1894840"/>
            <a:ext cx="2936240" cy="2790190"/>
          </a:xfrm>
          <a:prstGeom prst="rect">
            <a:avLst/>
          </a:prstGeom>
        </p:spPr>
      </p:pic>
      <p:sp>
        <p:nvSpPr>
          <p:cNvPr id="16" name="矩形 15"/>
          <p:cNvSpPr/>
          <p:nvPr/>
        </p:nvSpPr>
        <p:spPr>
          <a:xfrm>
            <a:off x="0" y="9679940"/>
            <a:ext cx="2740025" cy="223520"/>
          </a:xfrm>
          <a:prstGeom prst="rect">
            <a:avLst/>
          </a:prstGeom>
          <a:solidFill>
            <a:srgbClr val="748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400" dirty="0" smtClean="0">
              <a:solidFill>
                <a:schemeClr val="tx1"/>
              </a:solidFill>
            </a:endParaRPr>
          </a:p>
        </p:txBody>
      </p:sp>
      <p:sp>
        <p:nvSpPr>
          <p:cNvPr id="24" name="文本框 23"/>
          <p:cNvSpPr txBox="1"/>
          <p:nvPr/>
        </p:nvSpPr>
        <p:spPr>
          <a:xfrm>
            <a:off x="2719070" y="9304655"/>
            <a:ext cx="3413125" cy="598805"/>
          </a:xfrm>
          <a:prstGeom prst="rect">
            <a:avLst/>
          </a:prstGeom>
          <a:noFill/>
        </p:spPr>
        <p:txBody>
          <a:bodyPr wrap="square" rtlCol="0" anchor="t">
            <a:spAutoFit/>
          </a:bodyPr>
          <a:p>
            <a:pPr algn="l"/>
            <a:r>
              <a:rPr lang="en-US" altLang="zh-CN" dirty="0" smtClean="0">
                <a:gradFill>
                  <a:gsLst>
                    <a:gs pos="0">
                      <a:srgbClr val="00B5E1"/>
                    </a:gs>
                    <a:gs pos="95413">
                      <a:srgbClr val="05508F"/>
                    </a:gs>
                  </a:gsLst>
                  <a:lin ang="5400000" scaled="0"/>
                </a:gradFill>
                <a:latin typeface="微软雅黑" panose="020B0503020204020204" charset="-122"/>
                <a:ea typeface="微软雅黑" panose="020B0503020204020204" charset="-122"/>
                <a:sym typeface="+mn-ea"/>
              </a:rPr>
              <a:t>     </a:t>
            </a:r>
            <a:r>
              <a:rPr lang="zh-CN" altLang="en-US" sz="1600" dirty="0" smtClean="0">
                <a:solidFill>
                  <a:schemeClr val="accent3"/>
                </a:solidFill>
                <a:latin typeface="微软雅黑" panose="020B0503020204020204" charset="-122"/>
                <a:ea typeface="微软雅黑" panose="020B0503020204020204" charset="-122"/>
                <a:sym typeface="+mn-ea"/>
              </a:rPr>
              <a:t>中润泰兴新型建材有限公司</a:t>
            </a:r>
            <a:endParaRPr lang="zh-CN" altLang="en-US" sz="1600" b="1" dirty="0" smtClean="0">
              <a:solidFill>
                <a:schemeClr val="accent3"/>
              </a:solidFill>
              <a:latin typeface="微软雅黑" panose="020B0503020204020204" charset="-122"/>
              <a:ea typeface="微软雅黑" panose="020B0503020204020204" charset="-122"/>
            </a:endParaRPr>
          </a:p>
          <a:p>
            <a:pPr algn="l"/>
            <a:r>
              <a:rPr lang="zh-CN" altLang="en-US" sz="1000" dirty="0" smtClean="0">
                <a:solidFill>
                  <a:schemeClr val="accent3"/>
                </a:solidFill>
                <a:latin typeface="微软雅黑" panose="020B0503020204020204" charset="-122"/>
                <a:ea typeface="微软雅黑" panose="020B0503020204020204" charset="-122"/>
                <a:sym typeface="+mn-ea"/>
              </a:rPr>
              <a:t>Zhongrun Taixing New Building Materials Co.  Ltd</a:t>
            </a:r>
            <a:endParaRPr lang="zh-CN" altLang="en-US" sz="1000" dirty="0" smtClean="0">
              <a:solidFill>
                <a:schemeClr val="accent3"/>
              </a:solidFill>
              <a:latin typeface="微软雅黑" panose="020B0503020204020204" charset="-122"/>
              <a:ea typeface="微软雅黑" panose="020B0503020204020204" charset="-122"/>
              <a:sym typeface="+mn-ea"/>
            </a:endParaRPr>
          </a:p>
        </p:txBody>
      </p:sp>
      <p:pic>
        <p:nvPicPr>
          <p:cNvPr id="5" name="图片 4" descr="未命名 -1"/>
          <p:cNvPicPr>
            <a:picLocks noChangeAspect="1"/>
          </p:cNvPicPr>
          <p:nvPr/>
        </p:nvPicPr>
        <p:blipFill>
          <a:blip r:embed="rId5"/>
          <a:stretch>
            <a:fillRect/>
          </a:stretch>
        </p:blipFill>
        <p:spPr>
          <a:xfrm>
            <a:off x="295275" y="261620"/>
            <a:ext cx="1143000" cy="630555"/>
          </a:xfrm>
          <a:prstGeom prst="rect">
            <a:avLst/>
          </a:prstGeom>
        </p:spPr>
      </p:pic>
    </p:spTree>
    <p:custDataLst>
      <p:tags r:id="rId6"/>
    </p:custDataLst>
  </p:cSld>
  <p:clrMapOvr>
    <a:masterClrMapping/>
  </p:clrMapOvr>
  <p:transition spd="slow">
    <p:wipe dir="u"/>
  </p:transition>
  <p:timing>
    <p:tnLst>
      <p:par>
        <p:cTn id="1" dur="indefinite" restart="never" nodeType="tmRoot"/>
      </p:par>
    </p:tnLst>
  </p:timing>
</p:sld>
</file>

<file path=ppt/tags/tag1.xml><?xml version="1.0" encoding="utf-8"?>
<p:tagLst xmlns:p="http://schemas.openxmlformats.org/presentationml/2006/main">
  <p:tag name="KSO_WM_TAG_VERSION" val="1.0"/>
  <p:tag name="KSO_WM_BEAUTIFY_FLAG" val="#wm#"/>
  <p:tag name="KSO_WM_UNIT_TYPE" val="i"/>
  <p:tag name="KSO_WM_UNIT_ID" val="150995283*i*3"/>
  <p:tag name="KSO_WM_TEMPLATE_CATEGORY" val="preset"/>
  <p:tag name="KSO_WM_TEMPLATE_INDEX" val="1"/>
</p:tagLst>
</file>

<file path=ppt/tags/tag10.xml><?xml version="1.0" encoding="utf-8"?>
<p:tagLst xmlns:p="http://schemas.openxmlformats.org/presentationml/2006/main">
  <p:tag name="KSO_WM_SLIDE_ID" val="150995283"/>
  <p:tag name="KSO_WM_SLIDE_INDEX" val="14"/>
  <p:tag name="KSO_WM_SLIDE_ITEM_CNT" val="4"/>
  <p:tag name="KSO_WM_SLIDE_LAYOUT" val="n"/>
  <p:tag name="KSO_WM_SLIDE_LAYOUT_CNT" val="1"/>
  <p:tag name="KSO_WM_SLIDE_TYPE" val="text"/>
  <p:tag name="KSO_WM_BEAUTIFY_FLAG" val="#wm#"/>
  <p:tag name="KSO_WM_SLIDE_POSITION" val="-59*46"/>
  <p:tag name="KSO_WM_SLIDE_SIZE" val="894*421"/>
  <p:tag name="KSO_WM_TEMPLATE_CATEGORY" val="preset"/>
  <p:tag name="KSO_WM_TEMPLATE_INDEX" val="1"/>
  <p:tag name="KSO_WM_TAG_VERSION" val="1.0"/>
  <p:tag name="KSO_WM_DIAGRAM_GROUP_CODE" val="第十二组"/>
</p:tagLst>
</file>

<file path=ppt/tags/tag11.xml><?xml version="1.0" encoding="utf-8"?>
<p:tagLst xmlns:p="http://schemas.openxmlformats.org/presentationml/2006/main">
  <p:tag name="KSO_WM_SLIDE_ID" val="150995283"/>
  <p:tag name="KSO_WM_SLIDE_INDEX" val="14"/>
  <p:tag name="KSO_WM_SLIDE_ITEM_CNT" val="4"/>
  <p:tag name="KSO_WM_SLIDE_LAYOUT" val="n"/>
  <p:tag name="KSO_WM_SLIDE_LAYOUT_CNT" val="1"/>
  <p:tag name="KSO_WM_SLIDE_TYPE" val="text"/>
  <p:tag name="KSO_WM_BEAUTIFY_FLAG" val="#wm#"/>
  <p:tag name="KSO_WM_SLIDE_POSITION" val="-59*46"/>
  <p:tag name="KSO_WM_SLIDE_SIZE" val="894*421"/>
  <p:tag name="KSO_WM_TEMPLATE_CATEGORY" val="preset"/>
  <p:tag name="KSO_WM_TEMPLATE_INDEX" val="1"/>
  <p:tag name="KSO_WM_TAG_VERSION" val="1.0"/>
  <p:tag name="KSO_WM_DIAGRAM_GROUP_CODE" val="第十二组"/>
</p:tagLst>
</file>

<file path=ppt/tags/tag12.xml><?xml version="1.0" encoding="utf-8"?>
<p:tagLst xmlns:p="http://schemas.openxmlformats.org/presentationml/2006/main">
  <p:tag name="KSO_WM_TAG_VERSION" val="1.0"/>
  <p:tag name="KSO_WM_BEAUTIFY_FLAG" val="#wm#"/>
  <p:tag name="KSO_WM_TEMPLATE_CATEGORY" val="custom"/>
  <p:tag name="KSO_WM_TEMPLATE_INDEX" val="20182347"/>
  <p:tag name="KSO_WM_UNIT_TYPE" val="a"/>
  <p:tag name="KSO_WM_UNIT_INDEX" val="1"/>
  <p:tag name="KSO_WM_UNIT_LAYERLEVEL" val="1"/>
  <p:tag name="KSO_WM_UNIT_VALUE" val="36"/>
  <p:tag name="KSO_WM_UNIT_ISCONTENTSTITLE" val="0"/>
  <p:tag name="KSO_WM_UNIT_HIGHLIGHT" val="0"/>
  <p:tag name="KSO_WM_UNIT_COMPATIBLE" val="0"/>
  <p:tag name="KSO_WM_UNIT_CLEAR" val="0"/>
  <p:tag name="KSO_WM_UNIT_PRESET_TEXT_INDEX" val="0"/>
  <p:tag name="KSO_WM_UNIT_PRESET_TEXT_LEN" val="9"/>
  <p:tag name="KSO_WM_DIAGRAM_GROUP_CODE" val="r1_1"/>
  <p:tag name="KSO_WM_UNIT_ID" val="custom20182347_15*a*1"/>
  <p:tag name="KSO_WM_UNIT_TEXT_FILL_FORE_SCHEMECOLOR_INDEX" val="14"/>
  <p:tag name="KSO_WM_UNIT_TEXT_FILL_TYPE" val="1"/>
  <p:tag name="KSO_WM_UNIT_USESOURCEFORMAT_APPLY" val="1"/>
</p:tagLst>
</file>

<file path=ppt/tags/tag13.xml><?xml version="1.0" encoding="utf-8"?>
<p:tagLst xmlns:p="http://schemas.openxmlformats.org/presentationml/2006/main">
  <p:tag name="KSO_WM_TAG_VERSION" val="1.0"/>
  <p:tag name="KSO_WM_SLIDE_ITEM_CNT" val="8"/>
  <p:tag name="KSO_WM_SLIDE_LAYOUT" val="a_r"/>
  <p:tag name="KSO_WM_SLIDE_LAYOUT_CNT" val="1_1"/>
  <p:tag name="KSO_WM_SLIDE_TYPE" val="text"/>
  <p:tag name="KSO_WM_BEAUTIFY_FLAG" val="#wm#"/>
  <p:tag name="KSO_WM_SLIDE_POSITION" val="90*133"/>
  <p:tag name="KSO_WM_SLIDE_SIZE" val="781*366"/>
  <p:tag name="KSO_WM_COMBINE_RELATE_SLIDE_ID" val="diagram20168887_4"/>
  <p:tag name="KSO_WM_TEMPLATE_CATEGORY" val="custom"/>
  <p:tag name="KSO_WM_TEMPLATE_INDEX" val="20182347"/>
  <p:tag name="KSO_WM_SLIDE_ID" val="custom20182347_15"/>
  <p:tag name="KSO_WM_SLIDE_INDEX" val="15"/>
  <p:tag name="KSO_WM_DIAGRAM_GROUP_CODE" val="r1-1"/>
  <p:tag name="KSO_WM_TEMPLATE_SUBCATEGORY" val="combine"/>
</p:tagLst>
</file>

<file path=ppt/tags/tag14.xml><?xml version="1.0" encoding="utf-8"?>
<p:tagLst xmlns:p="http://schemas.openxmlformats.org/presentationml/2006/main">
  <p:tag name="KSO_WM_TAG_VERSION" val="1.0"/>
  <p:tag name="KSO_WM_SLIDE_ITEM_CNT" val="8"/>
  <p:tag name="KSO_WM_SLIDE_LAYOUT" val="a_r"/>
  <p:tag name="KSO_WM_SLIDE_LAYOUT_CNT" val="1_1"/>
  <p:tag name="KSO_WM_SLIDE_TYPE" val="text"/>
  <p:tag name="KSO_WM_BEAUTIFY_FLAG" val="#wm#"/>
  <p:tag name="KSO_WM_SLIDE_POSITION" val="90*133"/>
  <p:tag name="KSO_WM_SLIDE_SIZE" val="781*366"/>
  <p:tag name="KSO_WM_COMBINE_RELATE_SLIDE_ID" val="diagram20168887_4"/>
  <p:tag name="KSO_WM_TEMPLATE_CATEGORY" val="custom"/>
  <p:tag name="KSO_WM_TEMPLATE_INDEX" val="20182347"/>
  <p:tag name="KSO_WM_SLIDE_ID" val="custom20182347_15"/>
  <p:tag name="KSO_WM_SLIDE_INDEX" val="15"/>
  <p:tag name="KSO_WM_DIAGRAM_GROUP_CODE" val="r1-1"/>
  <p:tag name="KSO_WM_TEMPLATE_SUBCATEGORY" val="combine"/>
</p:tagLst>
</file>

<file path=ppt/tags/tag15.xml><?xml version="1.0" encoding="utf-8"?>
<p:tagLst xmlns:p="http://schemas.openxmlformats.org/presentationml/2006/main">
  <p:tag name="KSO_WM_UNIT_TABLE_BEAUTIFY" val="smartTable{8c362fb7-5b0a-4be1-b977-81ee1a028fdd}"/>
</p:tagLst>
</file>

<file path=ppt/tags/tag16.xml><?xml version="1.0" encoding="utf-8"?>
<p:tagLst xmlns:p="http://schemas.openxmlformats.org/presentationml/2006/main">
  <p:tag name="KSO_WM_TAG_VERSION" val="1.0"/>
  <p:tag name="KSO_WM_SLIDE_ITEM_CNT" val="8"/>
  <p:tag name="KSO_WM_SLIDE_LAYOUT" val="a_r"/>
  <p:tag name="KSO_WM_SLIDE_LAYOUT_CNT" val="1_1"/>
  <p:tag name="KSO_WM_SLIDE_TYPE" val="text"/>
  <p:tag name="KSO_WM_BEAUTIFY_FLAG" val="#wm#"/>
  <p:tag name="KSO_WM_SLIDE_POSITION" val="90*133"/>
  <p:tag name="KSO_WM_SLIDE_SIZE" val="781*366"/>
  <p:tag name="KSO_WM_COMBINE_RELATE_SLIDE_ID" val="diagram20168887_4"/>
  <p:tag name="KSO_WM_TEMPLATE_CATEGORY" val="custom"/>
  <p:tag name="KSO_WM_TEMPLATE_INDEX" val="20182347"/>
  <p:tag name="KSO_WM_SLIDE_ID" val="custom20182347_15"/>
  <p:tag name="KSO_WM_SLIDE_INDEX" val="15"/>
  <p:tag name="KSO_WM_DIAGRAM_GROUP_CODE" val="r1-1"/>
  <p:tag name="KSO_WM_TEMPLATE_SUBCATEGORY" val="combine"/>
</p:tagLst>
</file>

<file path=ppt/tags/tag17.xml><?xml version="1.0" encoding="utf-8"?>
<p:tagLst xmlns:p="http://schemas.openxmlformats.org/presentationml/2006/main">
  <p:tag name="KSO_WM_TAG_VERSION" val="1.0"/>
  <p:tag name="KSO_WM_SLIDE_ITEM_CNT" val="8"/>
  <p:tag name="KSO_WM_SLIDE_LAYOUT" val="a_r"/>
  <p:tag name="KSO_WM_SLIDE_LAYOUT_CNT" val="1_1"/>
  <p:tag name="KSO_WM_SLIDE_TYPE" val="text"/>
  <p:tag name="KSO_WM_BEAUTIFY_FLAG" val="#wm#"/>
  <p:tag name="KSO_WM_SLIDE_POSITION" val="90*133"/>
  <p:tag name="KSO_WM_SLIDE_SIZE" val="781*366"/>
  <p:tag name="KSO_WM_COMBINE_RELATE_SLIDE_ID" val="diagram20168887_4"/>
  <p:tag name="KSO_WM_TEMPLATE_CATEGORY" val="custom"/>
  <p:tag name="KSO_WM_TEMPLATE_INDEX" val="20182347"/>
  <p:tag name="KSO_WM_SLIDE_ID" val="custom20182347_15"/>
  <p:tag name="KSO_WM_SLIDE_INDEX" val="15"/>
  <p:tag name="KSO_WM_DIAGRAM_GROUP_CODE" val="r1-1"/>
  <p:tag name="KSO_WM_TEMPLATE_SUBCATEGORY" val="combine"/>
</p:tagLst>
</file>

<file path=ppt/tags/tag18.xml><?xml version="1.0" encoding="utf-8"?>
<p:tagLst xmlns:p="http://schemas.openxmlformats.org/presentationml/2006/main">
  <p:tag name="KSO_WM_TAG_VERSION" val="1.0"/>
  <p:tag name="KSO_WM_TEMPLATE_CATEGORY" val="preset"/>
  <p:tag name="KSO_WM_TEMPLATE_INDEX" val="1"/>
  <p:tag name="KSO_WM_UNIT_TYPE" val="l_i"/>
  <p:tag name="KSO_WM_UNIT_INDEX" val="1_1"/>
  <p:tag name="KSO_WM_UNIT_ID" val="150995264*l_i*1_1"/>
  <p:tag name="KSO_WM_UNIT_CLEAR" val="1"/>
  <p:tag name="KSO_WM_UNIT_LAYERLEVEL" val="1_1"/>
  <p:tag name="KSO_WM_BEAUTIFY_FLAG" val="#wm#"/>
  <p:tag name="KSO_WM_DIAGRAM_GROUP_CODE" val="第七组"/>
  <p:tag name="KSO_WM_UNIT_FILL_FORE_SCHEMECOLOR_INDEX" val="16"/>
  <p:tag name="KSO_WM_UNIT_FILL_TYPE" val="1"/>
  <p:tag name="KSO_WM_UNIT_TEXT_FILL_FORE_SCHEMECOLOR_INDEX" val="2"/>
  <p:tag name="KSO_WM_UNIT_TEXT_FILL_TYPE" val="1"/>
  <p:tag name="KSO_WM_UNIT_USESOURCEFORMAT_APPLY" val="0"/>
</p:tagLst>
</file>

<file path=ppt/tags/tag19.xml><?xml version="1.0" encoding="utf-8"?>
<p:tagLst xmlns:p="http://schemas.openxmlformats.org/presentationml/2006/main">
  <p:tag name="KSO_WM_TAG_VERSION" val="1.0"/>
  <p:tag name="KSO_WM_TEMPLATE_CATEGORY" val="preset"/>
  <p:tag name="KSO_WM_TEMPLATE_INDEX" val="1"/>
  <p:tag name="KSO_WM_UNIT_TYPE" val="l_h_f"/>
  <p:tag name="KSO_WM_UNIT_INDEX" val="1_1_1"/>
  <p:tag name="KSO_WM_UNIT_ID" val="150995264*l_h_f*1_1_1"/>
  <p:tag name="KSO_WM_UNIT_CLEAR" val="1"/>
  <p:tag name="KSO_WM_UNIT_LAYERLEVEL" val="1_1_1"/>
  <p:tag name="KSO_WM_UNIT_VALUE" val="40"/>
  <p:tag name="KSO_WM_UNIT_HIGHLIGHT" val="0"/>
  <p:tag name="KSO_WM_UNIT_COMPATIBLE" val="0"/>
  <p:tag name="KSO_WM_UNIT_PRESET_TEXT" val="请在此处添加文本"/>
  <p:tag name="KSO_WM_BEAUTIFY_FLAG" val="#wm#"/>
  <p:tag name="KSO_WM_DIAGRAM_GROUP_CODE" val="第七组"/>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KSO_WM_TAG_VERSION" val="1.0"/>
  <p:tag name="KSO_WM_TEMPLATE_CATEGORY" val="preset"/>
  <p:tag name="KSO_WM_TEMPLATE_INDEX" val="1"/>
  <p:tag name="KSO_WM_UNIT_TYPE" val="n_i"/>
  <p:tag name="KSO_WM_UNIT_INDEX" val="1_1"/>
  <p:tag name="KSO_WM_UNIT_ID" val="150995283*n_i*1_1"/>
  <p:tag name="KSO_WM_UNIT_CLEAR" val="1"/>
  <p:tag name="KSO_WM_UNIT_LAYERLEVEL" val="1_1"/>
  <p:tag name="KSO_WM_BEAUTIFY_FLAG" val="#wm#"/>
  <p:tag name="KSO_WM_DIAGRAM_GROUP_CODE" val="第十二组"/>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0"/>
</p:tagLst>
</file>

<file path=ppt/tags/tag20.xml><?xml version="1.0" encoding="utf-8"?>
<p:tagLst xmlns:p="http://schemas.openxmlformats.org/presentationml/2006/main">
  <p:tag name="KSO_WM_TAG_VERSION" val="1.0"/>
  <p:tag name="KSO_WM_TEMPLATE_CATEGORY" val="preset"/>
  <p:tag name="KSO_WM_TEMPLATE_INDEX" val="1"/>
  <p:tag name="KSO_WM_UNIT_TYPE" val="l_h_f"/>
  <p:tag name="KSO_WM_UNIT_INDEX" val="1_2_1"/>
  <p:tag name="KSO_WM_UNIT_ID" val="150995264*l_h_f*1_2_1"/>
  <p:tag name="KSO_WM_UNIT_CLEAR" val="1"/>
  <p:tag name="KSO_WM_UNIT_LAYERLEVEL" val="1_1_1"/>
  <p:tag name="KSO_WM_UNIT_VALUE" val="40"/>
  <p:tag name="KSO_WM_UNIT_HIGHLIGHT" val="0"/>
  <p:tag name="KSO_WM_UNIT_COMPATIBLE" val="0"/>
  <p:tag name="KSO_WM_UNIT_PRESET_TEXT" val="请在此处添加文本"/>
  <p:tag name="KSO_WM_BEAUTIFY_FLAG" val="#wm#"/>
  <p:tag name="KSO_WM_DIAGRAM_GROUP_CODE" val="第七组"/>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TAG_VERSION" val="1.0"/>
  <p:tag name="KSO_WM_TEMPLATE_CATEGORY" val="preset"/>
  <p:tag name="KSO_WM_TEMPLATE_INDEX" val="1"/>
  <p:tag name="KSO_WM_UNIT_TYPE" val="l_h_f"/>
  <p:tag name="KSO_WM_UNIT_INDEX" val="1_3_1"/>
  <p:tag name="KSO_WM_UNIT_ID" val="150995264*l_h_f*1_3_1"/>
  <p:tag name="KSO_WM_UNIT_CLEAR" val="1"/>
  <p:tag name="KSO_WM_UNIT_LAYERLEVEL" val="1_1_1"/>
  <p:tag name="KSO_WM_UNIT_VALUE" val="40"/>
  <p:tag name="KSO_WM_UNIT_HIGHLIGHT" val="0"/>
  <p:tag name="KSO_WM_UNIT_COMPATIBLE" val="0"/>
  <p:tag name="KSO_WM_UNIT_PRESET_TEXT" val="请在此处添加文本"/>
  <p:tag name="KSO_WM_BEAUTIFY_FLAG" val="#wm#"/>
  <p:tag name="KSO_WM_DIAGRAM_GROUP_CODE" val="第七组"/>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KSO_WM_TAG_VERSION" val="1.0"/>
  <p:tag name="KSO_WM_TEMPLATE_CATEGORY" val="preset"/>
  <p:tag name="KSO_WM_TEMPLATE_INDEX" val="1"/>
  <p:tag name="KSO_WM_UNIT_TYPE" val="l_h_f"/>
  <p:tag name="KSO_WM_UNIT_INDEX" val="1_3_1"/>
  <p:tag name="KSO_WM_UNIT_ID" val="150995264*l_h_f*1_3_1"/>
  <p:tag name="KSO_WM_UNIT_CLEAR" val="1"/>
  <p:tag name="KSO_WM_UNIT_LAYERLEVEL" val="1_1_1"/>
  <p:tag name="KSO_WM_UNIT_VALUE" val="40"/>
  <p:tag name="KSO_WM_UNIT_HIGHLIGHT" val="0"/>
  <p:tag name="KSO_WM_UNIT_COMPATIBLE" val="0"/>
  <p:tag name="KSO_WM_UNIT_PRESET_TEXT" val="请在此处添加文本"/>
  <p:tag name="KSO_WM_BEAUTIFY_FLAG" val="#wm#"/>
  <p:tag name="KSO_WM_DIAGRAM_GROUP_CODE" val="第七组"/>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KSO_WM_TAG_VERSION" val="1.0"/>
  <p:tag name="KSO_WM_TEMPLATE_CATEGORY" val="preset"/>
  <p:tag name="KSO_WM_TEMPLATE_INDEX" val="1"/>
  <p:tag name="KSO_WM_UNIT_TYPE" val="l_h_f"/>
  <p:tag name="KSO_WM_UNIT_INDEX" val="1_3_1"/>
  <p:tag name="KSO_WM_UNIT_ID" val="150995264*l_h_f*1_3_1"/>
  <p:tag name="KSO_WM_UNIT_CLEAR" val="1"/>
  <p:tag name="KSO_WM_UNIT_LAYERLEVEL" val="1_1_1"/>
  <p:tag name="KSO_WM_UNIT_VALUE" val="40"/>
  <p:tag name="KSO_WM_UNIT_HIGHLIGHT" val="0"/>
  <p:tag name="KSO_WM_UNIT_COMPATIBLE" val="0"/>
  <p:tag name="KSO_WM_UNIT_PRESET_TEXT" val="请在此处添加文本"/>
  <p:tag name="KSO_WM_BEAUTIFY_FLAG" val="#wm#"/>
  <p:tag name="KSO_WM_DIAGRAM_GROUP_CODE" val="第七组"/>
  <p:tag name="KSO_WM_UNIT_TEXT_FILL_FORE_SCHEMECOLOR_INDEX" val="13"/>
  <p:tag name="KSO_WM_UNIT_TEXT_FILL_TYPE" val="1"/>
  <p:tag name="KSO_WM_UNIT_USESOURCEFORMAT_APPLY" val="0"/>
</p:tagLst>
</file>

<file path=ppt/tags/tag24.xml><?xml version="1.0" encoding="utf-8"?>
<p:tagLst xmlns:p="http://schemas.openxmlformats.org/presentationml/2006/main">
  <p:tag name="KSO_WM_TAG_VERSION" val="1.0"/>
  <p:tag name="KSO_WM_TEMPLATE_CATEGORY" val="preset"/>
  <p:tag name="KSO_WM_TEMPLATE_INDEX" val="1"/>
  <p:tag name="KSO_WM_UNIT_TYPE" val="l_h_f"/>
  <p:tag name="KSO_WM_UNIT_INDEX" val="1_3_1"/>
  <p:tag name="KSO_WM_UNIT_ID" val="150995264*l_h_f*1_3_1"/>
  <p:tag name="KSO_WM_UNIT_CLEAR" val="1"/>
  <p:tag name="KSO_WM_UNIT_LAYERLEVEL" val="1_1_1"/>
  <p:tag name="KSO_WM_UNIT_VALUE" val="40"/>
  <p:tag name="KSO_WM_UNIT_HIGHLIGHT" val="0"/>
  <p:tag name="KSO_WM_UNIT_COMPATIBLE" val="0"/>
  <p:tag name="KSO_WM_UNIT_PRESET_TEXT" val="请在此处添加文本"/>
  <p:tag name="KSO_WM_BEAUTIFY_FLAG" val="#wm#"/>
  <p:tag name="KSO_WM_DIAGRAM_GROUP_CODE" val="第七组"/>
  <p:tag name="KSO_WM_UNIT_TEXT_FILL_FORE_SCHEMECOLOR_INDEX" val="13"/>
  <p:tag name="KSO_WM_UNIT_TEXT_FILL_TYPE" val="1"/>
  <p:tag name="KSO_WM_UNIT_USESOURCEFORMAT_APPLY" val="0"/>
</p:tagLst>
</file>

<file path=ppt/tags/tag25.xml><?xml version="1.0" encoding="utf-8"?>
<p:tagLst xmlns:p="http://schemas.openxmlformats.org/presentationml/2006/main">
  <p:tag name="KSO_WM_TAG_VERSION" val="1.0"/>
  <p:tag name="KSO_WM_TEMPLATE_CATEGORY" val="preset"/>
  <p:tag name="KSO_WM_TEMPLATE_INDEX" val="1"/>
  <p:tag name="KSO_WM_UNIT_TYPE" val="l_i"/>
  <p:tag name="KSO_WM_UNIT_INDEX" val="1_1"/>
  <p:tag name="KSO_WM_UNIT_ID" val="150995264*l_i*1_1"/>
  <p:tag name="KSO_WM_UNIT_CLEAR" val="1"/>
  <p:tag name="KSO_WM_UNIT_LAYERLEVEL" val="1_1"/>
  <p:tag name="KSO_WM_BEAUTIFY_FLAG" val="#wm#"/>
  <p:tag name="KSO_WM_DIAGRAM_GROUP_CODE" val="第七组"/>
  <p:tag name="KSO_WM_UNIT_FILL_FORE_SCHEMECOLOR_INDEX" val="16"/>
  <p:tag name="KSO_WM_UNIT_FILL_TYPE" val="1"/>
  <p:tag name="KSO_WM_UNIT_TEXT_FILL_FORE_SCHEMECOLOR_INDEX" val="2"/>
  <p:tag name="KSO_WM_UNIT_TEXT_FILL_TYPE" val="1"/>
  <p:tag name="KSO_WM_UNIT_USESOURCEFORMAT_APPLY" val="0"/>
</p:tagLst>
</file>

<file path=ppt/tags/tag26.xml><?xml version="1.0" encoding="utf-8"?>
<p:tagLst xmlns:p="http://schemas.openxmlformats.org/presentationml/2006/main">
  <p:tag name="KSO_WM_TAG_VERSION" val="1.0"/>
  <p:tag name="KSO_WM_TEMPLATE_CATEGORY" val="preset"/>
  <p:tag name="KSO_WM_TEMPLATE_INDEX" val="1"/>
  <p:tag name="KSO_WM_UNIT_TYPE" val="l_i"/>
  <p:tag name="KSO_WM_UNIT_INDEX" val="1_1"/>
  <p:tag name="KSO_WM_UNIT_ID" val="150995264*l_i*1_1"/>
  <p:tag name="KSO_WM_UNIT_CLEAR" val="1"/>
  <p:tag name="KSO_WM_UNIT_LAYERLEVEL" val="1_1"/>
  <p:tag name="KSO_WM_BEAUTIFY_FLAG" val="#wm#"/>
  <p:tag name="KSO_WM_DIAGRAM_GROUP_CODE" val="第七组"/>
  <p:tag name="KSO_WM_UNIT_FILL_FORE_SCHEMECOLOR_INDEX" val="16"/>
  <p:tag name="KSO_WM_UNIT_FILL_TYPE" val="1"/>
  <p:tag name="KSO_WM_UNIT_TEXT_FILL_FORE_SCHEMECOLOR_INDEX" val="2"/>
  <p:tag name="KSO_WM_UNIT_TEXT_FILL_TYPE" val="1"/>
  <p:tag name="KSO_WM_UNIT_USESOURCEFORMAT_APPLY" val="0"/>
</p:tagLst>
</file>

<file path=ppt/tags/tag27.xml><?xml version="1.0" encoding="utf-8"?>
<p:tagLst xmlns:p="http://schemas.openxmlformats.org/presentationml/2006/main">
  <p:tag name="KSO_WM_TAG_VERSION" val="1.0"/>
  <p:tag name="KSO_WM_TEMPLATE_CATEGORY" val="preset"/>
  <p:tag name="KSO_WM_TEMPLATE_INDEX" val="1"/>
  <p:tag name="KSO_WM_UNIT_TYPE" val="l_i"/>
  <p:tag name="KSO_WM_UNIT_INDEX" val="1_1"/>
  <p:tag name="KSO_WM_UNIT_ID" val="150995264*l_i*1_1"/>
  <p:tag name="KSO_WM_UNIT_CLEAR" val="1"/>
  <p:tag name="KSO_WM_UNIT_LAYERLEVEL" val="1_1"/>
  <p:tag name="KSO_WM_BEAUTIFY_FLAG" val="#wm#"/>
  <p:tag name="KSO_WM_DIAGRAM_GROUP_CODE" val="第七组"/>
  <p:tag name="KSO_WM_UNIT_FILL_FORE_SCHEMECOLOR_INDEX" val="16"/>
  <p:tag name="KSO_WM_UNIT_FILL_TYPE" val="1"/>
  <p:tag name="KSO_WM_UNIT_TEXT_FILL_FORE_SCHEMECOLOR_INDEX" val="2"/>
  <p:tag name="KSO_WM_UNIT_TEXT_FILL_TYPE" val="1"/>
  <p:tag name="KSO_WM_UNIT_USESOURCEFORMAT_APPLY" val="0"/>
</p:tagLst>
</file>

<file path=ppt/tags/tag28.xml><?xml version="1.0" encoding="utf-8"?>
<p:tagLst xmlns:p="http://schemas.openxmlformats.org/presentationml/2006/main">
  <p:tag name="KSO_WM_TAG_VERSION" val="1.0"/>
  <p:tag name="KSO_WM_TEMPLATE_CATEGORY" val="preset"/>
  <p:tag name="KSO_WM_TEMPLATE_INDEX" val="1"/>
  <p:tag name="KSO_WM_UNIT_TYPE" val="l_i"/>
  <p:tag name="KSO_WM_UNIT_INDEX" val="1_1"/>
  <p:tag name="KSO_WM_UNIT_ID" val="150995264*l_i*1_1"/>
  <p:tag name="KSO_WM_UNIT_CLEAR" val="1"/>
  <p:tag name="KSO_WM_UNIT_LAYERLEVEL" val="1_1"/>
  <p:tag name="KSO_WM_BEAUTIFY_FLAG" val="#wm#"/>
  <p:tag name="KSO_WM_DIAGRAM_GROUP_CODE" val="第七组"/>
  <p:tag name="KSO_WM_UNIT_FILL_FORE_SCHEMECOLOR_INDEX" val="16"/>
  <p:tag name="KSO_WM_UNIT_FILL_TYPE" val="1"/>
  <p:tag name="KSO_WM_UNIT_TEXT_FILL_FORE_SCHEMECOLOR_INDEX" val="2"/>
  <p:tag name="KSO_WM_UNIT_TEXT_FILL_TYPE" val="1"/>
  <p:tag name="KSO_WM_UNIT_USESOURCEFORMAT_APPLY" val="0"/>
</p:tagLst>
</file>

<file path=ppt/tags/tag29.xml><?xml version="1.0" encoding="utf-8"?>
<p:tagLst xmlns:p="http://schemas.openxmlformats.org/presentationml/2006/main">
  <p:tag name="KSO_WM_TAG_VERSION" val="1.0"/>
  <p:tag name="KSO_WM_TEMPLATE_CATEGORY" val="preset"/>
  <p:tag name="KSO_WM_TEMPLATE_INDEX" val="1"/>
  <p:tag name="KSO_WM_UNIT_TYPE" val="l_i"/>
  <p:tag name="KSO_WM_UNIT_INDEX" val="1_1"/>
  <p:tag name="KSO_WM_UNIT_ID" val="150995264*l_i*1_1"/>
  <p:tag name="KSO_WM_UNIT_CLEAR" val="1"/>
  <p:tag name="KSO_WM_UNIT_LAYERLEVEL" val="1_1"/>
  <p:tag name="KSO_WM_BEAUTIFY_FLAG" val="#wm#"/>
  <p:tag name="KSO_WM_DIAGRAM_GROUP_CODE" val="第七组"/>
  <p:tag name="KSO_WM_UNIT_FILL_FORE_SCHEMECOLOR_INDEX" val="16"/>
  <p:tag name="KSO_WM_UNIT_FILL_TYPE" val="1"/>
  <p:tag name="KSO_WM_UNIT_TEXT_FILL_FORE_SCHEMECOLOR_INDEX" val="2"/>
  <p:tag name="KSO_WM_UNIT_TEXT_FILL_TYPE" val="1"/>
  <p:tag name="KSO_WM_UNIT_USESOURCEFORMAT_APPLY" val="0"/>
</p:tagLst>
</file>

<file path=ppt/tags/tag3.xml><?xml version="1.0" encoding="utf-8"?>
<p:tagLst xmlns:p="http://schemas.openxmlformats.org/presentationml/2006/main">
  <p:tag name="KSO_WM_TAG_VERSION" val="1.0"/>
  <p:tag name="KSO_WM_TEMPLATE_CATEGORY" val="preset"/>
  <p:tag name="KSO_WM_TEMPLATE_INDEX" val="1"/>
  <p:tag name="KSO_WM_UNIT_TYPE" val="n_i"/>
  <p:tag name="KSO_WM_UNIT_INDEX" val="1_2"/>
  <p:tag name="KSO_WM_UNIT_ID" val="150995283*n_i*1_2"/>
  <p:tag name="KSO_WM_UNIT_CLEAR" val="1"/>
  <p:tag name="KSO_WM_UNIT_LAYERLEVEL" val="1_1"/>
  <p:tag name="KSO_WM_BEAUTIFY_FLAG" val="#wm#"/>
  <p:tag name="KSO_WM_DIAGRAM_GROUP_CODE" val="第十二组"/>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0"/>
</p:tagLst>
</file>

<file path=ppt/tags/tag30.xml><?xml version="1.0" encoding="utf-8"?>
<p:tagLst xmlns:p="http://schemas.openxmlformats.org/presentationml/2006/main">
  <p:tag name="KSO_WM_SLIDE_ID" val="150995264"/>
  <p:tag name="KSO_WM_SLIDE_INDEX" val="9"/>
  <p:tag name="KSO_WM_SLIDE_ITEM_CNT" val="3"/>
  <p:tag name="KSO_WM_SLIDE_LAYOUT" val="l"/>
  <p:tag name="KSO_WM_SLIDE_LAYOUT_CNT" val="1"/>
  <p:tag name="KSO_WM_SLIDE_TYPE" val="contents"/>
  <p:tag name="KSO_WM_BEAUTIFY_FLAG" val="#wm#"/>
  <p:tag name="KSO_WM_TEMPLATE_CATEGORY" val="preset"/>
  <p:tag name="KSO_WM_TEMPLATE_INDEX" val="1"/>
  <p:tag name="KSO_WM_TAG_VERSION" val="1.0"/>
  <p:tag name="KSO_WM_DIAGRAM_GROUP_CODE" val="第七组"/>
</p:tagLst>
</file>

<file path=ppt/tags/tag31.xml><?xml version="1.0" encoding="utf-8"?>
<p:tagLst xmlns:p="http://schemas.openxmlformats.org/presentationml/2006/main">
  <p:tag name="KSO_WM_TAG_VERSION" val="1.0"/>
  <p:tag name="KSO_WM_BEAUTIFY_FLAG" val="#wm#"/>
  <p:tag name="KSO_WM_TEMPLATE_CATEGORY" val="custom"/>
  <p:tag name="KSO_WM_TEMPLATE_INDEX" val="20182347"/>
  <p:tag name="KSO_WM_UNIT_TYPE" val="a"/>
  <p:tag name="KSO_WM_UNIT_INDEX" val="1"/>
  <p:tag name="KSO_WM_UNIT_LAYERLEVEL" val="1"/>
  <p:tag name="KSO_WM_UNIT_VALUE" val="36"/>
  <p:tag name="KSO_WM_UNIT_ISCONTENTSTITLE" val="0"/>
  <p:tag name="KSO_WM_UNIT_HIGHLIGHT" val="0"/>
  <p:tag name="KSO_WM_UNIT_COMPATIBLE" val="0"/>
  <p:tag name="KSO_WM_UNIT_CLEAR" val="0"/>
  <p:tag name="KSO_WM_UNIT_PRESET_TEXT_INDEX" val="0"/>
  <p:tag name="KSO_WM_UNIT_PRESET_TEXT_LEN" val="9"/>
  <p:tag name="KSO_WM_DIAGRAM_GROUP_CODE" val="r1_1"/>
  <p:tag name="KSO_WM_UNIT_ID" val="custom20182347_15*a*1"/>
  <p:tag name="KSO_WM_UNIT_TEXT_FILL_FORE_SCHEMECOLOR_INDEX" val="14"/>
  <p:tag name="KSO_WM_UNIT_TEXT_FILL_TYPE" val="1"/>
  <p:tag name="KSO_WM_UNIT_USESOURCEFORMAT_APPLY" val="1"/>
</p:tagLst>
</file>

<file path=ppt/tags/tag32.xml><?xml version="1.0" encoding="utf-8"?>
<p:tagLst xmlns:p="http://schemas.openxmlformats.org/presentationml/2006/main">
  <p:tag name="KSO_WM_SLIDE_ID" val="150995264"/>
  <p:tag name="KSO_WM_SLIDE_INDEX" val="9"/>
  <p:tag name="KSO_WM_SLIDE_ITEM_CNT" val="3"/>
  <p:tag name="KSO_WM_SLIDE_LAYOUT" val="l"/>
  <p:tag name="KSO_WM_SLIDE_LAYOUT_CNT" val="1"/>
  <p:tag name="KSO_WM_SLIDE_TYPE" val="contents"/>
  <p:tag name="KSO_WM_BEAUTIFY_FLAG" val="#wm#"/>
  <p:tag name="KSO_WM_TEMPLATE_CATEGORY" val="preset"/>
  <p:tag name="KSO_WM_TEMPLATE_INDEX" val="1"/>
  <p:tag name="KSO_WM_TAG_VERSION" val="1.0"/>
  <p:tag name="KSO_WM_DIAGRAM_GROUP_CODE" val="第七组"/>
</p:tagLst>
</file>

<file path=ppt/tags/tag33.xml><?xml version="1.0" encoding="utf-8"?>
<p:tagLst xmlns:p="http://schemas.openxmlformats.org/presentationml/2006/main">
  <p:tag name="KSO_WM_TAG_VERSION" val="1.0"/>
  <p:tag name="KSO_WM_BEAUTIFY_FLAG" val="#wm#"/>
  <p:tag name="KSO_WM_TEMPLATE_CATEGORY" val="custom"/>
  <p:tag name="KSO_WM_TEMPLATE_INDEX" val="20182347"/>
  <p:tag name="KSO_WM_UNIT_TYPE" val="a"/>
  <p:tag name="KSO_WM_UNIT_INDEX" val="1"/>
  <p:tag name="KSO_WM_UNIT_LAYERLEVEL" val="1"/>
  <p:tag name="KSO_WM_UNIT_VALUE" val="36"/>
  <p:tag name="KSO_WM_UNIT_ISCONTENTSTITLE" val="0"/>
  <p:tag name="KSO_WM_UNIT_HIGHLIGHT" val="0"/>
  <p:tag name="KSO_WM_UNIT_COMPATIBLE" val="0"/>
  <p:tag name="KSO_WM_UNIT_CLEAR" val="0"/>
  <p:tag name="KSO_WM_UNIT_PRESET_TEXT_INDEX" val="0"/>
  <p:tag name="KSO_WM_UNIT_PRESET_TEXT_LEN" val="9"/>
  <p:tag name="KSO_WM_DIAGRAM_GROUP_CODE" val="r1_1"/>
  <p:tag name="KSO_WM_UNIT_ID" val="custom20182347_15*a*1"/>
  <p:tag name="KSO_WM_UNIT_TEXT_FILL_FORE_SCHEMECOLOR_INDEX" val="14"/>
  <p:tag name="KSO_WM_UNIT_TEXT_FILL_TYPE" val="1"/>
  <p:tag name="KSO_WM_UNIT_USESOURCEFORMAT_APPLY" val="1"/>
</p:tagLst>
</file>

<file path=ppt/tags/tag34.xml><?xml version="1.0" encoding="utf-8"?>
<p:tagLst xmlns:p="http://schemas.openxmlformats.org/presentationml/2006/main">
  <p:tag name="KSO_WM_SLIDE_ID" val="150995264"/>
  <p:tag name="KSO_WM_SLIDE_INDEX" val="9"/>
  <p:tag name="KSO_WM_SLIDE_ITEM_CNT" val="3"/>
  <p:tag name="KSO_WM_SLIDE_LAYOUT" val="l"/>
  <p:tag name="KSO_WM_SLIDE_LAYOUT_CNT" val="1"/>
  <p:tag name="KSO_WM_SLIDE_TYPE" val="contents"/>
  <p:tag name="KSO_WM_BEAUTIFY_FLAG" val="#wm#"/>
  <p:tag name="KSO_WM_TEMPLATE_CATEGORY" val="preset"/>
  <p:tag name="KSO_WM_TEMPLATE_INDEX" val="1"/>
  <p:tag name="KSO_WM_TAG_VERSION" val="1.0"/>
  <p:tag name="KSO_WM_DIAGRAM_GROUP_CODE" val="第七组"/>
</p:tagLst>
</file>

<file path=ppt/tags/tag35.xml><?xml version="1.0" encoding="utf-8"?>
<p:tagLst xmlns:p="http://schemas.openxmlformats.org/presentationml/2006/main">
  <p:tag name="KSO_WM_SLIDE_ID" val="150995264"/>
  <p:tag name="KSO_WM_SLIDE_INDEX" val="9"/>
  <p:tag name="KSO_WM_SLIDE_ITEM_CNT" val="3"/>
  <p:tag name="KSO_WM_SLIDE_LAYOUT" val="l"/>
  <p:tag name="KSO_WM_SLIDE_LAYOUT_CNT" val="1"/>
  <p:tag name="KSO_WM_SLIDE_TYPE" val="contents"/>
  <p:tag name="KSO_WM_BEAUTIFY_FLAG" val="#wm#"/>
  <p:tag name="KSO_WM_TEMPLATE_CATEGORY" val="preset"/>
  <p:tag name="KSO_WM_TEMPLATE_INDEX" val="1"/>
  <p:tag name="KSO_WM_TAG_VERSION" val="1.0"/>
  <p:tag name="KSO_WM_DIAGRAM_GROUP_CODE" val="第七组"/>
</p:tagLst>
</file>

<file path=ppt/tags/tag36.xml><?xml version="1.0" encoding="utf-8"?>
<p:tagLst xmlns:p="http://schemas.openxmlformats.org/presentationml/2006/main">
  <p:tag name="KSO_WM_SLIDE_ID" val="150995264"/>
  <p:tag name="KSO_WM_SLIDE_INDEX" val="9"/>
  <p:tag name="KSO_WM_SLIDE_ITEM_CNT" val="3"/>
  <p:tag name="KSO_WM_SLIDE_LAYOUT" val="l"/>
  <p:tag name="KSO_WM_SLIDE_LAYOUT_CNT" val="1"/>
  <p:tag name="KSO_WM_SLIDE_TYPE" val="contents"/>
  <p:tag name="KSO_WM_BEAUTIFY_FLAG" val="#wm#"/>
  <p:tag name="KSO_WM_TEMPLATE_CATEGORY" val="preset"/>
  <p:tag name="KSO_WM_TEMPLATE_INDEX" val="1"/>
  <p:tag name="KSO_WM_TAG_VERSION" val="1.0"/>
  <p:tag name="KSO_WM_DIAGRAM_GROUP_CODE" val="第七组"/>
</p:tagLst>
</file>

<file path=ppt/tags/tag37.xml><?xml version="1.0" encoding="utf-8"?>
<p:tagLst xmlns:p="http://schemas.openxmlformats.org/presentationml/2006/main">
  <p:tag name="KSO_WM_BEAUTIFY_FLAG" val="#wm#"/>
  <p:tag name="KSO_WM_TEMPLATE_CATEGORY" val="preset"/>
  <p:tag name="KSO_WM_TEMPLATE_INDEX" val="1"/>
</p:tagLst>
</file>

<file path=ppt/tags/tag38.xml><?xml version="1.0" encoding="utf-8"?>
<p:tagLst xmlns:p="http://schemas.openxmlformats.org/presentationml/2006/main">
  <p:tag name="KSO_WM_BEAUTIFY_FLAG" val="#wm#"/>
  <p:tag name="KSO_WM_TEMPLATE_CATEGORY" val="preset"/>
  <p:tag name="KSO_WM_TEMPLATE_INDEX" val="1"/>
</p:tagLst>
</file>

<file path=ppt/tags/tag39.xml><?xml version="1.0" encoding="utf-8"?>
<p:tagLst xmlns:p="http://schemas.openxmlformats.org/presentationml/2006/main">
  <p:tag name="KSO_WM_TEMPLATE_CATEGORY" val="custom"/>
  <p:tag name="KSO_WM_TEMPLATE_INDEX" val="20186579"/>
  <p:tag name="KSO_WM_UNIT_TYPE" val="f"/>
  <p:tag name="KSO_WM_UNIT_INDEX" val="1"/>
  <p:tag name="KSO_WM_UNIT_ID" val="custom20186579_12*f*1"/>
  <p:tag name="KSO_WM_UNIT_LAYERLEVEL" val="1"/>
  <p:tag name="KSO_WM_UNIT_VALUE" val="171"/>
  <p:tag name="KSO_WM_UNIT_HIGHLIGHT" val="0"/>
  <p:tag name="KSO_WM_UNIT_COMPATIBLE" val="0"/>
  <p:tag name="KSO_WM_BEAUTIFY_FLAG" val="#wm#"/>
  <p:tag name="KSO_WM_TAG_VERSION" val="1.0"/>
  <p:tag name="KSO_WM_UNIT_PRESET_TEXT" val="单击此处添加文本具体内容，简明扼要的阐述您的观点。&#13;根据需要可酌情增减文字，以便观者准确的理解您传达的思想。"/>
  <p:tag name="KSO_WM_UNIT_DIAGRAM_ISNUMVISUAL" val="0"/>
  <p:tag name="KSO_WM_UNIT_DIAGRAM_ISREFERUNIT" val="0"/>
  <p:tag name="KSO_WM_UNIT_NOCLEAR" val="0"/>
</p:tagLst>
</file>

<file path=ppt/tags/tag4.xml><?xml version="1.0" encoding="utf-8"?>
<p:tagLst xmlns:p="http://schemas.openxmlformats.org/presentationml/2006/main">
  <p:tag name="KSO_WM_TAG_VERSION" val="1.0"/>
  <p:tag name="KSO_WM_TEMPLATE_CATEGORY" val="preset"/>
  <p:tag name="KSO_WM_TEMPLATE_INDEX" val="1"/>
  <p:tag name="KSO_WM_UNIT_TYPE" val="n_i"/>
  <p:tag name="KSO_WM_UNIT_INDEX" val="1_3"/>
  <p:tag name="KSO_WM_UNIT_ID" val="150995283*n_i*1_3"/>
  <p:tag name="KSO_WM_UNIT_CLEAR" val="1"/>
  <p:tag name="KSO_WM_UNIT_LAYERLEVEL" val="1_1"/>
  <p:tag name="KSO_WM_BEAUTIFY_FLAG" val="#wm#"/>
  <p:tag name="KSO_WM_DIAGRAM_GROUP_CODE" val="第十二组"/>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0"/>
</p:tagLst>
</file>

<file path=ppt/tags/tag40.xml><?xml version="1.0" encoding="utf-8"?>
<p:tagLst xmlns:p="http://schemas.openxmlformats.org/presentationml/2006/main">
  <p:tag name="KSO_WM_BEAUTIFY_FLAG" val="#wm#"/>
  <p:tag name="KSO_WM_TEMPLATE_CATEGORY" val="preset"/>
  <p:tag name="KSO_WM_TEMPLATE_INDEX" val="1"/>
</p:tagLst>
</file>

<file path=ppt/tags/tag41.xml><?xml version="1.0" encoding="utf-8"?>
<p:tagLst xmlns:p="http://schemas.openxmlformats.org/presentationml/2006/main">
  <p:tag name="KSO_WM_BEAUTIFY_FLAG" val="#wm#"/>
  <p:tag name="KSO_WM_TEMPLATE_CATEGORY" val="preset"/>
  <p:tag name="KSO_WM_TEMPLATE_INDEX" val="1"/>
</p:tagLst>
</file>

<file path=ppt/tags/tag42.xml><?xml version="1.0" encoding="utf-8"?>
<p:tagLst xmlns:p="http://schemas.openxmlformats.org/presentationml/2006/main">
  <p:tag name="KSO_WM_BEAUTIFY_FLAG" val="#wm#"/>
  <p:tag name="KSO_WM_TEMPLATE_CATEGORY" val="preset"/>
  <p:tag name="KSO_WM_TEMPLATE_INDEX" val="1"/>
</p:tagLst>
</file>

<file path=ppt/tags/tag43.xml><?xml version="1.0" encoding="utf-8"?>
<p:tagLst xmlns:p="http://schemas.openxmlformats.org/presentationml/2006/main">
  <p:tag name="KSO_WM_BEAUTIFY_FLAG" val="#wm#"/>
  <p:tag name="KSO_WM_TEMPLATE_CATEGORY" val="preset"/>
  <p:tag name="KSO_WM_TEMPLATE_INDEX" val="1"/>
</p:tagLst>
</file>

<file path=ppt/tags/tag44.xml><?xml version="1.0" encoding="utf-8"?>
<p:tagLst xmlns:p="http://schemas.openxmlformats.org/presentationml/2006/main">
  <p:tag name="KSO_WM_BEAUTIFY_FLAG" val="#wm#"/>
  <p:tag name="KSO_WM_TEMPLATE_CATEGORY" val="preset"/>
  <p:tag name="KSO_WM_TEMPLATE_INDEX" val="1"/>
</p:tagLst>
</file>

<file path=ppt/tags/tag45.xml><?xml version="1.0" encoding="utf-8"?>
<p:tagLst xmlns:p="http://schemas.openxmlformats.org/presentationml/2006/main">
  <p:tag name="KSO_WM_SLIDE_ID" val="150995264"/>
  <p:tag name="KSO_WM_SLIDE_INDEX" val="9"/>
  <p:tag name="KSO_WM_SLIDE_ITEM_CNT" val="3"/>
  <p:tag name="KSO_WM_SLIDE_LAYOUT" val="l"/>
  <p:tag name="KSO_WM_SLIDE_LAYOUT_CNT" val="1"/>
  <p:tag name="KSO_WM_SLIDE_TYPE" val="contents"/>
  <p:tag name="KSO_WM_BEAUTIFY_FLAG" val="#wm#"/>
  <p:tag name="KSO_WM_TEMPLATE_CATEGORY" val="preset"/>
  <p:tag name="KSO_WM_TEMPLATE_INDEX" val="1"/>
  <p:tag name="KSO_WM_TAG_VERSION" val="1.0"/>
  <p:tag name="KSO_WM_DIAGRAM_GROUP_CODE" val="第七组"/>
</p:tagLst>
</file>

<file path=ppt/tags/tag46.xml><?xml version="1.0" encoding="utf-8"?>
<p:tagLst xmlns:p="http://schemas.openxmlformats.org/presentationml/2006/main">
  <p:tag name="KSO_WM_SLIDE_ID" val="150995264"/>
  <p:tag name="KSO_WM_SLIDE_INDEX" val="9"/>
  <p:tag name="KSO_WM_SLIDE_ITEM_CNT" val="3"/>
  <p:tag name="KSO_WM_SLIDE_LAYOUT" val="l"/>
  <p:tag name="KSO_WM_SLIDE_LAYOUT_CNT" val="1"/>
  <p:tag name="KSO_WM_SLIDE_TYPE" val="contents"/>
  <p:tag name="KSO_WM_BEAUTIFY_FLAG" val="#wm#"/>
  <p:tag name="KSO_WM_TEMPLATE_CATEGORY" val="preset"/>
  <p:tag name="KSO_WM_TEMPLATE_INDEX" val="1"/>
  <p:tag name="KSO_WM_TAG_VERSION" val="1.0"/>
  <p:tag name="KSO_WM_DIAGRAM_GROUP_CODE" val="第七组"/>
</p:tagLst>
</file>

<file path=ppt/tags/tag47.xml><?xml version="1.0" encoding="utf-8"?>
<p:tagLst xmlns:p="http://schemas.openxmlformats.org/presentationml/2006/main">
  <p:tag name="KSO_WM_SLIDE_ID" val="150995264"/>
  <p:tag name="KSO_WM_SLIDE_INDEX" val="9"/>
  <p:tag name="KSO_WM_SLIDE_ITEM_CNT" val="3"/>
  <p:tag name="KSO_WM_SLIDE_LAYOUT" val="l"/>
  <p:tag name="KSO_WM_SLIDE_LAYOUT_CNT" val="1"/>
  <p:tag name="KSO_WM_SLIDE_TYPE" val="contents"/>
  <p:tag name="KSO_WM_BEAUTIFY_FLAG" val="#wm#"/>
  <p:tag name="KSO_WM_TEMPLATE_CATEGORY" val="preset"/>
  <p:tag name="KSO_WM_TEMPLATE_INDEX" val="1"/>
  <p:tag name="KSO_WM_TAG_VERSION" val="1.0"/>
  <p:tag name="KSO_WM_DIAGRAM_GROUP_CODE" val="第七组"/>
</p:tagLst>
</file>

<file path=ppt/tags/tag48.xml><?xml version="1.0" encoding="utf-8"?>
<p:tagLst xmlns:p="http://schemas.openxmlformats.org/presentationml/2006/main">
  <p:tag name="KSO_WM_SLIDE_ID" val="150995264"/>
  <p:tag name="KSO_WM_SLIDE_INDEX" val="9"/>
  <p:tag name="KSO_WM_SLIDE_ITEM_CNT" val="3"/>
  <p:tag name="KSO_WM_SLIDE_LAYOUT" val="l"/>
  <p:tag name="KSO_WM_SLIDE_LAYOUT_CNT" val="1"/>
  <p:tag name="KSO_WM_SLIDE_TYPE" val="contents"/>
  <p:tag name="KSO_WM_BEAUTIFY_FLAG" val="#wm#"/>
  <p:tag name="KSO_WM_TEMPLATE_CATEGORY" val="preset"/>
  <p:tag name="KSO_WM_TEMPLATE_INDEX" val="1"/>
  <p:tag name="KSO_WM_TAG_VERSION" val="1.0"/>
  <p:tag name="KSO_WM_DIAGRAM_GROUP_CODE" val="第七组"/>
</p:tagLst>
</file>

<file path=ppt/tags/tag49.xml><?xml version="1.0" encoding="utf-8"?>
<p:tagLst xmlns:p="http://schemas.openxmlformats.org/presentationml/2006/main">
  <p:tag name="KSO_WM_BEAUTIFY_FLAG" val="#wm#"/>
  <p:tag name="KSO_WM_TEMPLATE_CATEGORY" val="preset"/>
  <p:tag name="KSO_WM_TEMPLATE_INDEX" val="1"/>
</p:tagLst>
</file>

<file path=ppt/tags/tag5.xml><?xml version="1.0" encoding="utf-8"?>
<p:tagLst xmlns:p="http://schemas.openxmlformats.org/presentationml/2006/main">
  <p:tag name="KSO_WM_TAG_VERSION" val="1.0"/>
  <p:tag name="KSO_WM_TEMPLATE_CATEGORY" val="preset"/>
  <p:tag name="KSO_WM_TEMPLATE_INDEX" val="1"/>
  <p:tag name="KSO_WM_UNIT_TYPE" val="n_i"/>
  <p:tag name="KSO_WM_UNIT_INDEX" val="1_4"/>
  <p:tag name="KSO_WM_UNIT_ID" val="150995283*n_i*1_4"/>
  <p:tag name="KSO_WM_UNIT_CLEAR" val="1"/>
  <p:tag name="KSO_WM_UNIT_LAYERLEVEL" val="1_1"/>
  <p:tag name="KSO_WM_BEAUTIFY_FLAG" val="#wm#"/>
  <p:tag name="KSO_WM_DIAGRAM_GROUP_CODE" val="第十二组"/>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0"/>
</p:tagLst>
</file>

<file path=ppt/tags/tag50.xml><?xml version="1.0" encoding="utf-8"?>
<p:tagLst xmlns:p="http://schemas.openxmlformats.org/presentationml/2006/main">
  <p:tag name="KSO_WM_BEAUTIFY_FLAG" val="#wm#"/>
  <p:tag name="KSO_WM_TEMPLATE_CATEGORY" val="preset"/>
  <p:tag name="KSO_WM_TEMPLATE_INDEX" val="1"/>
</p:tagLst>
</file>

<file path=ppt/tags/tag51.xml><?xml version="1.0" encoding="utf-8"?>
<p:tagLst xmlns:p="http://schemas.openxmlformats.org/presentationml/2006/main">
  <p:tag name="KSO_WM_BEAUTIFY_FLAG" val="#wm#"/>
  <p:tag name="KSO_WM_TEMPLATE_CATEGORY" val="preset"/>
  <p:tag name="KSO_WM_TEMPLATE_INDEX" val="1"/>
</p:tagLst>
</file>

<file path=ppt/tags/tag6.xml><?xml version="1.0" encoding="utf-8"?>
<p:tagLst xmlns:p="http://schemas.openxmlformats.org/presentationml/2006/main">
  <p:tag name="KSO_WM_TAG_VERSION" val="1.0"/>
  <p:tag name="KSO_WM_TEMPLATE_CATEGORY" val="preset"/>
  <p:tag name="KSO_WM_TEMPLATE_INDEX" val="1"/>
  <p:tag name="KSO_WM_UNIT_TYPE" val="n_i"/>
  <p:tag name="KSO_WM_UNIT_INDEX" val="1_5"/>
  <p:tag name="KSO_WM_UNIT_ID" val="150995283*n_i*1_5"/>
  <p:tag name="KSO_WM_UNIT_CLEAR" val="1"/>
  <p:tag name="KSO_WM_UNIT_LAYERLEVEL" val="1_1"/>
  <p:tag name="KSO_WM_BEAUTIFY_FLAG" val="#wm#"/>
  <p:tag name="KSO_WM_DIAGRAM_GROUP_CODE" val="第十二组"/>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0"/>
</p:tagLst>
</file>

<file path=ppt/tags/tag7.xml><?xml version="1.0" encoding="utf-8"?>
<p:tagLst xmlns:p="http://schemas.openxmlformats.org/presentationml/2006/main">
  <p:tag name="KSO_WM_TAG_VERSION" val="1.0"/>
  <p:tag name="KSO_WM_TEMPLATE_CATEGORY" val="preset"/>
  <p:tag name="KSO_WM_TEMPLATE_INDEX" val="1"/>
  <p:tag name="KSO_WM_UNIT_TYPE" val="n_i"/>
  <p:tag name="KSO_WM_UNIT_INDEX" val="1_6"/>
  <p:tag name="KSO_WM_UNIT_ID" val="150995283*n_i*1_6"/>
  <p:tag name="KSO_WM_UNIT_CLEAR" val="1"/>
  <p:tag name="KSO_WM_UNIT_LAYERLEVEL" val="1_1"/>
  <p:tag name="KSO_WM_BEAUTIFY_FLAG" val="#wm#"/>
  <p:tag name="KSO_WM_DIAGRAM_GROUP_CODE" val="第十二组"/>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0"/>
</p:tagLst>
</file>

<file path=ppt/tags/tag8.xml><?xml version="1.0" encoding="utf-8"?>
<p:tagLst xmlns:p="http://schemas.openxmlformats.org/presentationml/2006/main">
  <p:tag name="KSO_WM_TAG_VERSION" val="1.0"/>
  <p:tag name="KSO_WM_TEMPLATE_CATEGORY" val="preset"/>
  <p:tag name="KSO_WM_TEMPLATE_INDEX" val="1"/>
  <p:tag name="KSO_WM_UNIT_TYPE" val="n_i"/>
  <p:tag name="KSO_WM_UNIT_INDEX" val="1_7"/>
  <p:tag name="KSO_WM_UNIT_ID" val="150995283*n_i*1_7"/>
  <p:tag name="KSO_WM_UNIT_CLEAR" val="1"/>
  <p:tag name="KSO_WM_UNIT_LAYERLEVEL" val="1_1"/>
  <p:tag name="KSO_WM_BEAUTIFY_FLAG" val="#wm#"/>
  <p:tag name="KSO_WM_DIAGRAM_GROUP_CODE" val="第十二组"/>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0"/>
</p:tagLst>
</file>

<file path=ppt/tags/tag9.xml><?xml version="1.0" encoding="utf-8"?>
<p:tagLst xmlns:p="http://schemas.openxmlformats.org/presentationml/2006/main">
  <p:tag name="KSO_WM_TAG_VERSION" val="1.0"/>
  <p:tag name="KSO_WM_TEMPLATE_CATEGORY" val="preset"/>
  <p:tag name="KSO_WM_TEMPLATE_INDEX" val="1"/>
  <p:tag name="KSO_WM_UNIT_TYPE" val="n_i"/>
  <p:tag name="KSO_WM_UNIT_INDEX" val="1_8"/>
  <p:tag name="KSO_WM_UNIT_ID" val="150995283*n_i*1_8"/>
  <p:tag name="KSO_WM_UNIT_CLEAR" val="1"/>
  <p:tag name="KSO_WM_UNIT_LAYERLEVEL" val="1_1"/>
  <p:tag name="KSO_WM_BEAUTIFY_FLAG" val="#wm#"/>
  <p:tag name="KSO_WM_DIAGRAM_GROUP_CODE" val="第十二组"/>
  <p:tag name="KSO_WM_UNIT_FILL_FORE_SCHEMECOLOR_INDEX" val="13"/>
  <p:tag name="KSO_WM_UNIT_FILL_TYPE" val="1"/>
  <p:tag name="KSO_WM_UNIT_LINE_FORE_SCHEMECOLOR_INDEX" val="13"/>
  <p:tag name="KSO_WM_UNIT_LINE_FILL_TYPE" val="2"/>
  <p:tag name="KSO_WM_UNIT_TEXT_FILL_FORE_SCHEMECOLOR_INDEX" val="13"/>
  <p:tag name="KSO_WM_UNIT_TEXT_FILL_TYPE" val="1"/>
  <p:tag name="KSO_WM_UNIT_USESOURCEFORMAT_APPLY" val="0"/>
</p:tagLst>
</file>

<file path=ppt/theme/theme1.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r" defTabSz="914400" rtl="0" eaLnBrk="1" fontAlgn="base" latinLnBrk="0" hangingPunct="1">
          <a:lnSpc>
            <a:spcPct val="100000"/>
          </a:lnSpc>
          <a:spcBef>
            <a:spcPct val="5000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r" defTabSz="914400" rtl="0" eaLnBrk="1" fontAlgn="base" latinLnBrk="0" hangingPunct="1">
          <a:lnSpc>
            <a:spcPct val="100000"/>
          </a:lnSpc>
          <a:spcBef>
            <a:spcPct val="5000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15模板(1)">
  <a:themeElements>
    <a:clrScheme name="2015模板(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015模板(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85000"/>
          </a:schemeClr>
        </a:solidFill>
      </a:spPr>
      <a:bodyPr rtlCol="0" anchor="ctr"/>
      <a:lstStyle>
        <a:defPPr algn="ctr">
          <a:defRPr sz="4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2015模板(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015模板(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015模板(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015模板(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015模板(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015模板(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015模板(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015模板(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015模板(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015模板(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015模板(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015模板(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5984</Words>
  <Application>WPS 演示</Application>
  <PresentationFormat>全屏显示(16:9)</PresentationFormat>
  <Paragraphs>338</Paragraphs>
  <Slides>28</Slides>
  <Notes>7</Notes>
  <HiddenSlides>0</HiddenSlides>
  <MMClips>0</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4</vt:i4>
      </vt:variant>
      <vt:variant>
        <vt:lpstr>幻灯片标题</vt:lpstr>
      </vt:variant>
      <vt:variant>
        <vt:i4>28</vt:i4>
      </vt:variant>
    </vt:vector>
  </HeadingPairs>
  <TitlesOfParts>
    <vt:vector size="53" baseType="lpstr">
      <vt:lpstr>Arial</vt:lpstr>
      <vt:lpstr>宋体</vt:lpstr>
      <vt:lpstr>Wingdings</vt:lpstr>
      <vt:lpstr>微软雅黑</vt:lpstr>
      <vt:lpstr>楷体</vt:lpstr>
      <vt:lpstr>Kartika</vt:lpstr>
      <vt:lpstr>PMingLiU-ExtB</vt:lpstr>
      <vt:lpstr>方正姚体</vt:lpstr>
      <vt:lpstr>Calibri</vt:lpstr>
      <vt:lpstr>Arial Narrow</vt:lpstr>
      <vt:lpstr>黑体</vt:lpstr>
      <vt:lpstr>Tempus Sans ITC</vt:lpstr>
      <vt:lpstr>DFPShiYiW5-B5</vt:lpstr>
      <vt:lpstr>幼圆</vt:lpstr>
      <vt:lpstr>Arial Unicode MS</vt:lpstr>
      <vt:lpstr>Calibri Light</vt:lpstr>
      <vt:lpstr>方正粗黑宋简体</vt:lpstr>
      <vt:lpstr>Times New Roman</vt:lpstr>
      <vt:lpstr>2_默认设计模板</vt:lpstr>
      <vt:lpstr>2015模板(1)</vt:lpstr>
      <vt:lpstr>Office 主题</vt:lpstr>
      <vt:lpstr>AutoCAD.Drawing.19</vt:lpstr>
      <vt:lpstr>AutoCAD.Drawing.19</vt:lpstr>
      <vt:lpstr>AutoCAD.Drawing.19</vt:lpstr>
      <vt:lpstr>AutoCAD.Drawing.19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WwW.YlmF.CoM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YlmF</dc:creator>
  <cp:lastModifiedBy>金伙伴广告</cp:lastModifiedBy>
  <cp:revision>1874</cp:revision>
  <dcterms:created xsi:type="dcterms:W3CDTF">2009-03-04T01:29:00Z</dcterms:created>
  <dcterms:modified xsi:type="dcterms:W3CDTF">2020-04-10T01:45:06Z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y fmtid="{D5CDD505-2E9C-101B-9397-08002B2CF9AE}" pid="3" name="KSORubyTemplateID">
    <vt:lpwstr>2</vt:lpwstr>
  </property>
</Properties>
</file>